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రాగానే సంఘము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Raagaane Sangghamu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రాగానే సంఘము - మార్పు చేయబడి పైకెత్తబడును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Raagaane Sangghamu - Maarpu Cheyabadi Paikeththabadunu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మేల్కొనును క్రీస్తునందు మృతులు - కడబూర మ్రోగగనె - ఓ ప్రియులారా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కడబూర మ్రోగగనె - శ్రీ యేసు రాగానే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Melkonunu Kreesthunandu Mruthulu - Kadaboora Mrogagane - O Priyulaaraa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Kadaboora Mrogagane - Shree Yesu Raagaane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కుడివైపున గొర్రెల జేర్చున్ - మేకల -నెడమ ప్రక్క జేర్చున్ - ఓ ప్రియులారా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నెడమ ప్రక్క జేర్చున్ - శ్రీ యేసు తీర్పులో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Kudivaipuna Gorrela Jerchun - Mekala -Nedama Prakka Jerchun - O Priyulaaraa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Nedama Prakka Jerchun - Shree Yesu Theerpulo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తనవారి నత్యధికముగా ప్రేమించి - తన కేర్పరచుకొనును - ఓ ప్రియులారా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కేర్పరచుకొనును - శ్రీయేసురాగానే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Thanavaari Nathyadhikamugaa Preminchi - Thana Kerparachukonunu - O Priyulaaraa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Kerparachukonunu - ShreeYesuraagaane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మేఘముపై మహిమా ప్రభావముతో - వచ్చును శ్రీయేసు - ఓ ప్రియులారా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వచ్చును శ్రీ యేసు - శ్రీ యేసు దూతలతో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Meghamupai Mahimaa Prabhaavamutho - Vachchunu ShreeYesu - O Priyulaaraa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Vachchunu Shree Yesu - Shree Yesu Doothalatho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2026-08-11T18:49:09Z</dcterms:created>
  <dcterms:modified xsi:type="dcterms:W3CDTF">2026-08-11T18:49:09Z</dcterms:modified>
</cp:coreProperties>
</file>