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 గీతముల్ పాడరే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 Geethamul Paadare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శాపం బంతయు నోర్చెను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న్యాయ – కోపమున్ భరియించెను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 Banthayu Norchenu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Nyaaya – Kopamun Bhariyinchenu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పాపమెరుగని యేసు – పాపమై మనకొరకు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యాగము దీర్చెను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Paapamerugani Yesu – Paapamai Manakoraku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Yaagamu Deerchenu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నీతిన్ – ధీరుడై నెరవేర్చెను ||విజయ||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Neethin – Dheerudai Neraverchenu           ||Vijaya||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మరణము నొందియు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మనలను దనకై – గెలువన్ లేచిన వానికి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Maranamu Nondiyu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Manalanu Danakai – Geluvan Lechina Vaaniki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చెలువుగన్ విమలాత్ముని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మనలో – నిలువన్ జేసిన వానికి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Cheluvugan Vimalaathmuni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Manalo – Niluvan Jesina Vaaniki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కొలువు జేతుమెగాని – ఇలను మరువక వాని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మోయుచు నీ కృపా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Koluvu Jethumegaani – Ilanu Maruvaka Vaani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Moyuchu Nee Krupaa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చాల విలువ గలదని చాటుచు ||విజయ||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Chaala Viluva Galadani Chaatuchu          ||Vijaya||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 గీతముల్ పాడరే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క్రీస్తుకు జయ – విజయ గీతముల్ పాడరే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 Geethamul Paadare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Kreesthuku Jaya – Vijaya Geethamul Paadare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వృజిన మంతటి మీద – విజయ మిచ్చెడు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కుమారుని నామమున్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Vrujina Manthati Meeda – Vijaya Michchedu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Kumaaruni Naamamun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హృదయములతో – భజన జేయుచు నిత్యమున్           ||విజయ||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Hrudayamulatho – Bhajana Jeyuchu Nithyamun        ||Vijaya||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మంగళముగ యేసుడే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మనకు రక్షణ – శృంగమై మరి నిలచెను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Mangalamuga Yesude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Manaku Rakshana – Shrungamai Mari Nilchenu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నింగిన్ విడిచి వచ్చెను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శత్రుని యుద్ధ – రంగమందున గెల్చెను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Ningin Vidichi Vachchenu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Shathruni Yudhdha – Rangamanduna Gelchenu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రంగు మీరగదన – రక్త బలము 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పొంగు నణగ 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Rangu Meeragadana – Raktha Balamu 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Pongu Nanaga Jesenu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సాతానుని బల్ – కృంగ నలిపి చీల్చెను ||విజయ||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Saathaanuni Bal – Krunga Nalipi Cheelchenu         ||Vijaya||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పాపముల్ దొలగింపను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మనలను దన స్వ – రూపంబునకు మార్పను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 Dolagimpanu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Manalanu Dana Swa – Roopambunaku Maarpanu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2026-02-25T09:16:37Z</dcterms:created>
  <dcterms:modified xsi:type="dcterms:W3CDTF">2026-02-25T09:16:37Z</dcterms:modified>
</cp:coreProperties>
</file>