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- నీవు నన్నుపరిశీలించి తెలిసికొంటివి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- Neevu Nannuparisheelinchi Thelisikontivi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- నీవు నన్నుపరిశీలించి, తెలిసికొంటివి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- Neevu Nannuparisheelinchi, Thelisikontivi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కూర్చుం- డుటయు లేచుట నీకు తెలియును తలంపు నెరుగుదువు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Koorchun- Dutayu Lechuta Neeku Theliyunu Thalampu Neruguduvu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పరిశీలించియున్నావు నీవు నా నడక పడకలను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చర్యలన్నిటిని బాగుగా నీవు యెరిగియున్నావు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Parisheelinchiyunnaavu Neevu Naa Nadaka Padakalanu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Charyalannitini Baagugaa Neevu Yerigiyunnaavu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మాట నా నాలుకకు రాక - మునుపే యెరుగుదువు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ముందు వెనుకల నన్నావరించి నీ చేతిని నా పై నుంచితివి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Maata Naa Naalukaku Raaka - Munupe Yeruguduvu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Mundu Venukala Nannaavarinchi Nee Chethini Naa Pai Nunchithivi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నాకు బహుమించియున్నదిట్టి తెలివి - నా కగోచరము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యాత్మను నీ సన్నిధిని విడిచి యెచ్చటికి-పారిపోవుదును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Naaku Bahuminchiyunnaditti Thelivi - Naa Kagocharamu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Yaathmanu Nee Sannidhini Vidichi Yechchatiki-Paaripovudunu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 నాకాశమున కెక్కినప్పటికిని నీ - వచ్చట నున్నావు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పాతాళమందు పండుకొనినను - నీవు అచ్చట నున్నావు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 Naakaashamuna Kekkinappatikini Nee - Vachchata Nunnaavu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Paathaalamandu Pandukoninanu - Neevu Achchata Nunnaavu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సముద్ర దిగంతములలో నేను వేకువ - రెక్కలు కట్టుకొని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వసించిన నీదు హస్తము పట్టుకొని - నన్నునడిపించున్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Samudra Diganthamulalo Nenu Vekuva - Rekkalu Kattukoni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Vasinchina Needu Hasthamu Pattukoni - Nannunadipinchun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2026-08-11T18:47:50Z</dcterms:created>
  <dcterms:modified xsi:type="dcterms:W3CDTF">2026-08-11T18:47:50Z</dcterms:modified>
</cp:coreProperties>
</file>