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భారమైనది సేవ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Bhaaramainadi Seva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దారి - చేరి నడచెడివారిన్‌ జేరి వారితో - సంప్రదించి ప్రభువును చూపి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ఘోరనరకపు బాధలన్నియు - కూర్మితో వినజెప్పి - మోక్షపు - దారికిని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Daari - Cheri Nadachedivaarin Jeri Vaaritho - Sampradinchi Prabhuvunu Choopi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Ghoranarakapu Baadhalanniyu - Koormitho Vinajeppi - Mokshapu - Daarikini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నడిపించి - యేసుని - దాపునకు నడిపించుదారి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Nadipinchi - Yesuni - Daapunaku Nadipinchudaari 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దురితదుర్గతి నశియించు వారినిజూచి - పరితాప - మొందవలయున్‌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మారమనసు నొంది - చేరి ప్రభునితో కలిసి - ఘోరపాపిని నేనని - వేడి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Durithadurgathi Nashiyinchu Vaarinijoochi - Parithaapa - Mondavalayun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Maaramanasu Nondi - Cheri Prabhunitho Kalisi - Ghorapaapini Nenani - Vedi -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ధ్యానించి = దురితములను - చేయనని తీర్మానములను చేసికొని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రక్షింపబడినది గురుతుగ సాక్ష్యంబునిచ్చుటయే దారి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Dhyaaninchi = Durithamulanu - Cheyanani Theermaanamulanu Chesikoni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Rakshimpabadinadi Guruthuga Saakshyambunichchutaye Daari 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ప్రథమ దశభాగంబుల - ప్రభునకు నిచ్చి - ప్రతిదినము ప్రార్ధింప వలెన్‌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అధములగు - బీదలకు నాధారముల నొసగి -విధిగ భక్తుల - నాదరించి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Prathama Dashabhaagambula - Prabhunaku Nichchi - Prathidinamu Praardhimpa Valen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Adhamulagu - Beedalaku Naadhaaramula Nosagi -Vidhiga Bhakthula - Naadarinchi -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సవరించి = ప్రభువు వాక్యము - చదువుకొనుచు - ప్రభుని పాటలు పాడుకొనుచు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ప్రభుని వేదము ప్రచురపరచి - పదిలముగ - జీవించకోరి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Savarinchi = Prabhuvu Vaakyamu - Chaduvukonuchu - Prabhuni Paatalu Paadukonuchu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Prabhuni Vedamu Prachuraparachi - Padilamuga - Jeevinchakori 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దేశదేశముల తిరిగి - దేవుని వాక్యము - దేశప్రజలకు చాటవలెన్‌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ఆశాదురాశలను - కోసివేసి యేసు - దాసులను జేసి - వెలిగించి తిలకించి =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Deshadeshamula Thirigi - Devuni Vaakyamu - Deshaprajalaku Chaatavalen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Aashaaduraashalanu - Kosivesi Yesu - Daasulanu Jesi - Veliginchi Thilakinchi =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యేసుభక్తుల పదిలపరచి యేసుతో - పరిచయము చేసి - యేసును ధరియింప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జేసి - యేసుతో నివసించుదారి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Yesubhakthula Padilaparachi Yesutho - Parichayamu Chesi - Yesunu Dhariyimpa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Jesi - Yesutho Nivasinchudaari 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2026-08-11T18:44:39Z</dcterms:created>
  <dcterms:modified xsi:type="dcterms:W3CDTF">2026-08-11T18:44:39Z</dcterms:modified>
</cp:coreProperties>
</file>