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కరుణన్ ఏర్పరచితివి సైన్యముల యెహోవ నన్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Karunan Erparachithivi Sainyamula Yehova Nan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పౌలును కోరుకొనెన్ - సౌలుగ నున్నయపుడే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పలుసంఘముల నిల స్థాపించెన్ - ఎల్ల మేలులకు హల్లెలూయ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Paulunu Korukonen - Sauluga Nunnayapude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Palusangghamula Nila Sthaapinchen - Ella Melulaku Hallelooya Prabho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కరుణన్ - ఏర్పరచితివి సైన్యముల యె...హోవ  నన్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Karunan - Erparachithivi Sainyamula Ye...Hova  Nan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క్రీస్తులో ఎరిగితివి (2) - కరుణన్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Parishuddhadaa Kreesthulo Erigithivi (2) - Karunan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మోషేను కోరుకొని - చేసితివి నాయకుని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గోషేను నుండి ఎల్లన్ నడుప - ఒసగితివి యవసరతలను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Moshenu Korukoni - Chesithivi Naayakuni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Goshenu Nundi Ellan Nadupa - Osagithivi Yavasarathalanu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యాకోబున్ కోరుకొని - ఏశావును విడిచితివి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సకలంబౌ కష్టముల నొసగి - ఇశ్రాయేలను పేరును ఇచ్చితివి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Yaakobun Korukoni - Eshaavunu Vidichithivi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Sakalambau Kashtamula Nosagi - Ishraayelanu Perunu 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సొలమోనున్ కోరుకొని - ఇల సకల జ్ఞానమిడె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ఆలయ నిర్మాణ కృపనిడెను - పాలింప రాజ్యంబొసగెను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Solamonun Korukoni - Ila Sakala Gnaanamide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Aalaya Nirmaana Krupanidenu - Paalimpa Raajyambosagenu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దానియేలును కోరుకొని - తన పరలోక జ్ఞానమిడె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ఎన్నెన్నో దర్శనముల నొసగి - కనుపాపగ కాపాడెనిల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Daaniyelunu Korukoni - Thana Paraloka Gnaanamide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Ennenno Darshanamula Nosagi - Kanupaapaga Kaapaadenila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జెరుబ్బాబెలున్ కోరుకొని - ముద్రయుంగరముగ జేసెన్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నిర్మించెను ప్రభుని ఆలయమున్ - విరివైన యిరుకుల 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Jerubbaabelun Korukoni - Mudrayunggaramuga Jesen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Nirminchenu Prabhuni Aalayamun - Virivaina Yirukula Yandu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స్తెఫెనును కోరుకొని - నింపెను తన యాత్మతో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సంపూర్ణమగు తన సాక్షిగా - పంపెను తన హతహాక్షునిగ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Sthephenunu Korukoni - Nimpenu Thana Yaathmatho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Sampoornamagu Thana Saakshigaa - Pampenu Thana Hathahaakshuniga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2026-08-11T18:40:20Z</dcterms:created>
  <dcterms:modified xsi:type="dcterms:W3CDTF">2026-08-11T18:40:20Z</dcterms:modified>
</cp:coreProperties>
</file>