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Vembadi Krupatho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ప్రేమించిన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Vembadi Krupatho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Preminchina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ప్రేమించిన 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కరుణించిన నా యేసయ్యా (2)    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Preminchina 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Karuninchina Naa Yesayyaa (2)         ||Krupa||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నీకున్న తలంపులు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విస్తారముగా ఉన్నవి నీలో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Neekunna Thalampulu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Visthaaramugaa Unnavi Neelo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వర్ణించలేను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వివరింపలేను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Varninchalenu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Vivarimpalenu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నీకున్న వాంఛలన్నియు       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Neekunna Vaanchalanniyu            ||Krupa||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దినములు నిన్ను నే విడచితిని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దినములు నిన్ను నే మరచితిని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Dinamulu Ninnu Ne Vidachithini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Dinamulu Ninnu Ne Marachithini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ఎడబాయని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 ప్రేమించిన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Edabaayani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Maruvaka Preminchina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ఋణము తీర్చెదనయ్యా      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Aemichchi Nee Runamu Theerchedanayyaa         ||Krupa||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2026-02-25T09:28:03Z</dcterms:created>
  <dcterms:modified xsi:type="dcterms:W3CDTF">2026-02-25T09:28:03Z</dcterms:modified>
</cp:coreProperties>
</file>