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Hide me now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Joy Oh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my strength,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Renouncing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stand in your glorious grace.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oceans rise and thunders roar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soar with you above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You are King over the flood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still and know You are God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Hide me 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Your wings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 Your mighty hand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oceans rise and thunders roar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soar with you above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You are King over the flood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still and know You are God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rest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Christ alone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His power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quietness and trust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oceans rise and thunders roar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soar with you above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You are King over the flood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still and know You are God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2026-02-25T09:14:38Z</dcterms:created>
  <dcterms:modified xsi:type="dcterms:W3CDTF">2026-02-25T09:14:38Z</dcterms:modified>
</cp:coreProperties>
</file>