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నీకు కావాలని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Neeku Kaavaalani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నేనే కానయ్యా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Nene Kaanayyaa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ప్రేమకుప్పొంగిపోనా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నీ ప్రేమలో మునిగిపోనా (2)   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Premakuppongiponaa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Nee Premalo Munigiponaa (2)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యేసూ… నీకు కావాలని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కోరుకున్నావా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Yesu… Neeku Kaavaalani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Korukunnaavaa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ఘోర పాపిని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ఎందుకయ్యా నాపై నీ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Ghora Paapini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Endukayyaa Naapai Nee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కలుషాల్ని కడిగిన కరుణామయుడా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గాథను మలిచావా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Kalushaalni Kadigina Karunaamayudaa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Gaathanu Malichaavaa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పేద బ్రతుకును అరచేతులలో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చెక్కావు నిలిపావు నా యేసు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Peda Brathukunu Arachethulalo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Chekkaavu Nilipaavu Naa Yesu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నేనే కానయ్యా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Nene Kaanayyaa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ప్రేమకుప్పొంగిపోనా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నీ ప్రేమలో మునిగిపోనా (2)   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Premakuppongiponaa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Nee Premalo Munigiponaa (2)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దాహముతో ఉన్న నా యేసు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దాహం తీర్చే భాగ్యమునిమ్మయా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Daahamutho Unna Naa Yesu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Daaham Theerche Bhaagyamunimmayaa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నశియించు ఆత్మల దాహముతో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చెక్కావు నిలిపావు నా యేసు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Nashiyinchu Aathmala Daahamutho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Chekkaavu Nilipaavu Naa Yesu Prabhuvaa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2026-02-25T09:09:23Z</dcterms:created>
  <dcterms:modified xsi:type="dcterms:W3CDTF">2026-02-25T09:09:23Z</dcterms:modified>
</cp:coreProperties>
</file>