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సృష్టిలోని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4631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సృష్టిలోని జీవ రాశి అంతా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మహిమనే ప్రస్తుతించగా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Srushtiloni Jeeva Raashi Anthaa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Mahimane Prasthuthinchagaa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స్వరమెత్తి నీ మహిమ కార్యములను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స్థలమునందు ప్రకటించెదా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Swarametthi Nee Mahima Kaaryamulanu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Sthalamunandu Prakatinchedaa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మార్గం నీవే సత్యం నీవే జీవం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రేపు ఒకటిగ ఉన్నవాడవు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Maargam Neeve Sathyam Neeve Jeevam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Repu Okatiga Unnavaadavu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విడువవు ఎడబాయవు నా యేసయ్యా        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Viduvavu Edabaayavu Naa Yesayyaa        ||Sarva||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పర్వత శిఖరాకాశం నీ అద్భుత కార్యములే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పచ్చిక భూమి నదులు నీ చేతి పనులే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Parvatha Shikaraakaasham Nee Adbhutha Kaaryamule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Pachchika Bhoomi Nadulu Nee Chethi Panule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లేనిదే ఏమి కలుగలేదు – ఆది సంభూతుడా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ఉండగా నాకు భయము లేదు – పరమ జయశాలి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Lenide Emi Kalugaledu – Aadi Sambhoothudaa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Undagaa Naaku Bhayamu Ledu – Parama Jayashaali  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రూపములో నను చేసిన పరమ కుమ్మరీ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రక్తమునిచ్చ్చి జాలి హృదయమా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Roopamulo Nanu Chesina Parama Kummari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Rakthamunichchi Jaali Hrudayamaa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లేనిదే ఏమి కలుగలేదు – ఆది సంభూతుడా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ఉండగా నాకు భయము లేదు – పరమ జయశాలి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Lenide Emi Kalugaledu – Aadi Sambhoothudaa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Undagaa Naaku Bhayamu Ledu – Parama Jayashaali          ||Neeve||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2026-02-25T09:26:27Z</dcterms:created>
  <dcterms:modified xsi:type="dcterms:W3CDTF">2026-02-25T09:26:27Z</dcterms:modified>
</cp:coreProperties>
</file>