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Grace is Mine</a:t>
            </a:r>
            <a:endParaRPr lang="en-US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grace is mine, that He who dwells in endless light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Called through the night to find my distant soul.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from His scars poured mercy that would plead for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 might live and in His Name be known.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I will go wherever He is calling me;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lose my life to find my life in Him.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give my all to gain the hope that never dies;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bow my heart, take up my cross, and follow Him.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grace is mine, to know His breath alive in me;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beneath His wings my weary soul may soar.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fear can flee for death's dark night is overcome;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Savior lives and reigns forever more.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I will go where ever He is calling me;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lose my life to find my life in Him.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give my all to gain the hope that never dies;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bow my heart, take up my cross, and follow Him.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2026-08-24T07:35:41Z</dcterms:created>
  <dcterms:modified xsi:type="dcterms:W3CDTF">2026-08-24T07:35:41Z</dcterms:modified>
</cp:coreProperties>
</file>