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ఆలించు మా ప్రార్థన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Aalinchu Maa Praarthana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సమూహములు. సమూహముచేత. గాయపురక్తమనెడి గొప్ప యౌషదము.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ముంగిలి.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Samoohamulu. Samoohamuchetha. Gaayapurakthamanedi Goppa Yaushadamu.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Munggili.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నభము తండ్రి - యిచ్చోటను - శుభవార్త బోధించెడు =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సేవకులు - సభకు - సభ వృద్ధి నొందింప - శక్తి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Nabhamu Thandri - Yichchotanu - Shubhavaartha Bodhinchedu =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Sevakulu - Sabhaku - Sabha Vruddhi Nondimpa - Shakthi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వారల కిచ్చి ||యాలించు||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Vaarala Kichchi ||Yaalinchu||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చుట్టు నుండెడు నూళ్లలో - శుభ వాక్యంబు - దిట్టముగం బ్రకటింపం 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పట్టు గల్గెడివారి - బంపి యిచ్చటనుండి - దట్టమగు నీ ప్రేమం - దగినట్లు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Chuttu Nundedu Noollalo - Shubha Vaakyambu - Dittamugan Brakatimpan 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Pattu Galgedivaari - Bampi Yichchatanundi - Dattamagu Nee Preman - Daginatlu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తెలిపించి యాలించు||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Thelipinchi Yaalinchu||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జగన్నాధము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Jagannaadhamu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ఆలించు మా ప్రార్ధన - మా రక్షకా - యాలించు మా ప్రార్ధన = నాలింతు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వని నమ్మి - యాసక్తి వేండెదము - మేలైన దీవెనలు - మెండుగాం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Aalinchu Maa Praardhana - Maa Rakshakaa - Yaalinchu Maa Praardhana = Naalinthu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Vani Nammi - Yaasakthi Vendedamu - Melaina Deevenalu - Mendugaan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గురిపించియాలించు||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Guripinchiyaalinchu||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మర్చింతుము - మా ప్రియ జనక - నీ సుతుని దివ్యాఖ్యను =నీ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సేవకై మేము - నెనరుచే నొసంగు ని - వాసము గైకొని - వర కరుణచే నిప్పు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Marchinthumu - Maa Priya Janaka - Nee Suthuni Divyaakhyanu =Nee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Sevakai Memu - Nenaruche Nosanggu Ni - Vaasamu Gaikoni - Vara Karunache Nippu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||డాలించు||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||Daalinchu||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ఇందుం గూడెడు భక్తుల - డెందము లనెడు - మందిరంబుల నాత్మచే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పొందుగ నివసించి - పూర్ణుండ వగు దేవ - యంద మైన సుగుణ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Indun Goodedu Bhakthula - Dendamu Lanedu - Mandirambula Naathmache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Ponduga Nivasinchi - Poornunda Vagu Deva - Yanda Maina Suguna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బృందంబుతో నింపి ||యాలించు||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Brundambutho Nimpi ||Yaalinchu||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ఇచ్చట శుభవార్తను - విచ్చల విడిగ - వచ్చి వినెడు పాపులం = జెచ్చెర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రక్షించి - యిచ్చి - సచ్చరిత్రులం జేసి - సాంద్ర మగు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Ichchata Shubhavaarthanu - Vichchala Vidiga - Vachchi Vinedu Paapulan = Jechchera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Rakshinchi - Yichchi - Sachcharithrulan Jesi - Saandra Magu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||నాలించు||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||Naalinchu||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2026-08-11T18:38:03Z</dcterms:created>
  <dcterms:modified xsi:type="dcterms:W3CDTF">2026-08-11T18:38:03Z</dcterms:modified>
</cp:coreProperties>
</file>