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 ఆణిముత్యమా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 Aanimuthyamaa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 ఆణిముత్యమా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దేవుని హస్తకృతమా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 Aanimuthyamaa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Devuni Hasthakruthamaa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అపురూప సౌందర్య రాశివి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సుగుణశీలివి నీవు (2)        ||అమూల్యమైన||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Apuroopa Soundarya Raashivi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Sugunasheelivi Neevu (2)         ||Amoolyamaina||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 కలిగి నోరు తెరచుదువు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ఉపదేశమును చేయుదువు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 Kaligi Noru Therachuduvu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Upadeshamunu Cheyuduvu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ఇంటివారిని బాగుగ నడుపుచూ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మన్ననలను పొందుచుందువు (2)        ||అమూల్యమైన||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Intivaarini Baaguga Nadupuchu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Mannanalanu Ponduchunduvu (2)         ||Amoolyamaina||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చేతులతో బలముగా పనిచేయుదువు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బలమును ఘనతను ధరించుకొందువు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Chethulatho Balamugaa Panicheyuduvu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Balamunu Ghanathanu Dharinchukonduvu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రాత్రివేళ నీ దీపము ఆరదు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కాంతికిరణమై మాదిరి చూపుదువు (2)        ||అమూల్యమైన||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Raathrivela Nee Deepamu Aaradhu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Kaanthikiranamai Maadhiri Choopuduvu (2)         ||Amoolyamaina||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దీనులకు నీ చేతులు పంచును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దరిద్రులను నీవు ఆదుకొందువు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Deenulaku Nee Chethulu Panchunu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Daridrulanu Neevu Aadhukonduvu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 నుండి ఆహారము కొనుచు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భోజనముతో తృప్తిపరచుదువు (2)        ||అమూల్యమైన||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 Nundi Aahaaramu Konuchu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Bhojanamutho Thrupthiparachuduvu (2)         ||Amoolyamaina||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2026-02-25T09:25:29Z</dcterms:created>
  <dcterms:modified xsi:type="dcterms:W3CDTF">2026-02-25T09:25:29Z</dcterms:modified>
</cp:coreProperties>
</file>