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బహుగా ఫలించుటకు</a:t>
            </a:r>
            <a:endParaRPr lang="en-US" sz="5400" dirty="0"/>
          </a:p>
          <a:p>
            <a:pPr algn="ctr" indent="0" marL="0">
              <a:lnSpc>
                <a:spcPct val="140000"/>
              </a:lnSpc>
              <a:buNone/>
            </a:pPr>
            <a:r>
              <a:rPr lang="en-US" sz="3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Bahugaa Phalinchutaku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బహుగా ఫలించుటకు నీవిచ్చిన వత్సరం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Bahugaa Phalinchutaku Neevichchina Vathsaram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సరిగా సద్వినియోగపరచుకొందును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Sarigaa Sadviniyogaparachukondunu (2)</a:t>
            </a:r>
            <a:endParaRPr lang="en-US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గతకాలపు పాపమును కొనసాగించక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Gathakaalapu Paapamunu Konasaaginchaka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జ్ఞానముతో నడుచుకొందును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Gnaanamutho Naduchukondunu (2)</a:t>
            </a:r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యేసయ్యా యేసయ్యా దయ చూపవా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Yesayyaa Yesayyaa Daya Choopavaa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యేసయ్యా యేసయ్యా నీ కృప చూపవా (2)    ||బహుగా||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Yesayyaa Yesayyaa Nee Krupa Choopavaa (2) ||Bahugaa||</a:t>
            </a:r>
            <a:endParaRPr lang="en-US" sz="3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నీ కార్యములు నూతనపరచి 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Nee Kaaryamulu Noothanaparachi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శ్రేష్టమైన మార్గములో నడిపించు దేవా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Shreshtamaina Maargamulo Nadipinchu Devaa (2)</a:t>
            </a:r>
            <a:endParaRPr lang="en-US" sz="4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ఆశించిన మేలులు హృదయ వాంఛలు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Aashinchina Melulu Hrudaya Vaanchalu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సమృద్ధి జీవమును దయచేయవా (2)  ||యేసయ్యా||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Samruddhi Jeevamunu Dayacheyavaa (2) ||Yesayyaa||</a:t>
            </a:r>
            <a:endParaRPr lang="en-US" sz="4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నీ దీవెనలు మెండుగ దయచేసి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Nee Deevenalu Menduga Dayachesi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సరియైన సమయములో హెచ్చించు దేవా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Sariyaina Samayamulo Hechchinchu Devaa (2)</a:t>
            </a:r>
            <a:endParaRPr lang="en-US" sz="4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ఊహించని మేలులు కృపా క్షేమము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Oohinchani Melulu Krupaa Kshemamu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ఆత్మలో ఆనందం దయచేయవా (2)  ||యేసయ్యా||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Aathmalo Aanandam Dayacheyavaa (2) ||Yesayyaa||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2026-10-04T04:37:18Z</dcterms:created>
  <dcterms:modified xsi:type="dcterms:W3CDTF">2026-10-04T04:37:18Z</dcterms:modified>
</cp:coreProperties>
</file>