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On, O King Eternal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on, O King eternal,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follow, not with fears,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gladness breaks like morning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Where'er Thy face appears.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cross is lifted over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journey in its light;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crown awaits the conquest;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on, O God of might.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on, O King eternal,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of march has come;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Henceforth in fields of conquest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tents shall be our home.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days of preparation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grace has made us strong;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now, O King eternal,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lift our battle song.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on, O King eternal,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sin's fierce war shall cease,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holiness shall whisper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sweet amen of peace.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not with swords' loud clashing,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roll of stirring drums;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deeds of love and mercy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heavenly kingdom comes.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2026-08-24T07:34:33Z</dcterms:created>
  <dcterms:modified xsi:type="dcterms:W3CDTF">2026-08-24T07:34:33Z</dcterms:modified>
</cp:coreProperties>
</file>