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స్వీకరించు క్రీస్తేసుని స్వీకరించు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Sveekarinchu Kreesthesuni Sveekarinchu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స్వీకరించు - క్రీస్తేసుని స్వీకరించు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Sveekarinchu - Kreesthesuni Sveekarinchu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హృదయపు ద్వారము తెరువుము -త్వరితము తానే ప్రవేశించును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Hrudayapu Dvaaramu Theruvumu -Thvarithamu Thaane Praveshinchunu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కనికరమందైశ్వరుండు - నిను - వాత్సల్యముతో విమోచించును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భయంకరమైన పాపమునుండి - విడిపింప నిన్ను వెదకివచ్చెన్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Kanikaramandaishvarundu - Ninu - Vaathsalyamutho Vimochinchunu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Bhayangkaramaina Paapamunundi - Vidipimpa Ninnu Vedakivachchen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మన్నించు సర్వ పాపములన్ - తానే - మాన్పును సర్వరోగములన్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కృప కనికరముల మకుటము నీకు - ధరియింప జేసి ఘనపరచున్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Manninchu Sarva Paapamulan - Thaane - Maanpunu Sarvarogamulan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Krupa Kanikaramula Makutamu Neeku - Dhariyimpa Jesi Ghanaparachun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అంధులకు దృష్టి కలుగజేసె - అంగ - హీనులను లేపి నడువజేసెన్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పలు విధములగు వ్యాధి గ్రస్తులకు - స్వస్థత నిచ్చెను తక్షణమే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Andhulaku Drushti Kalugajese - Angga - Heenulanu Lepi Naduvajesen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Palu Vidhamulagu Vyaadhi Grasthulaku - Svasthatha Nichchenu Thakshaname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పాపపు భారము భరియించెను - నీ - రోగములన్నిటి తొలగించన్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సహించెను కొరడా దెబ్బల బాధను - జయించెను అన్ని శోధనలన్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Paapapu Bhaaramu Bhariyinchenu - Nee - Rogamulanniti Tholaginchan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Sahinchenu Koradaa Debbala Baadhanu - Jayinchenu Anni Shodhanalan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కలువరి సిలువలో ప్రేలాడి - తన - రక్తము చిందించె ధారలుగ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చేతులలో తన కాళ్ళలో చీలలు - ముండ్ల కిరీటము ధరియించె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Kaluvari Siluvalo Prelaadi - Thana - Rakthamu Chindinche Dhaaraluga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Chethulalo Thana Kaallalo Cheelalu - Mundla Kireetamu Dhariyinche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జీవమిచ్చుటకు ప్రాణమిడె - మరి - జయించెను ప్రతివిధ శోధనలు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కొరకై మరణించి లేచెను - శక్తిమంతుడే నిను రక్షింప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Jeevamichchutaku Praanamide - Mari - Jayinchenu Prathividha Shodhanalu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Korakai Maraninchi Lechenu - Shakthimanthude Ninu Rakshimpa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2026-08-11T18:44:17Z</dcterms:created>
  <dcterms:modified xsi:type="dcterms:W3CDTF">2026-08-11T18:44:17Z</dcterms:modified>
</cp:coreProperties>
</file>