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జనగణ మన అధినాయక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Janagana Mana Adhinaayaka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జనగణ మన అధినాయక జయహే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భాగ్యవిధాత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Janagana Mana Adhinaayaka Jayahe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Bhaagyavidhaatha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పంజాబ సింధు గుజరాత మరాట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ద్రావిడ ఉత్కళ వంగ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Panjaaba Sindhu Gujaraatha Maraata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Draavida Uthkala Vangga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వింధ్య హిమాచల యమునా గంగ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ఉచ్చల జలధి తరంగ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Vindhya Himaachala Yamunaa Gangga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Uchchala Jaladhi Tharangga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తవశుభనామే జాగే తవశుభ ఆశిషమాగే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గాహే తవ జయ గాథ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Thavashubhanaame Jaage Thavashubha Aashishamaage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Gaahe Thava Jaya Gaatha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జనగణ మంగళ దాయక జయహే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భాగ్య విధాత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Janagana Manggala Daayaka Jayahe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Bhaagya Vidhaatha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జయహే జయహే జయహే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జయ జయహే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Jayahe Jayahe Jayahe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Jaya Jayahe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ఆశీర్వచనములు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Aasheervachanamulu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2026-08-11T18:40:49Z</dcterms:created>
  <dcterms:modified xsi:type="dcterms:W3CDTF">2026-08-11T18:40:49Z</dcterms:modified>
</cp:coreProperties>
</file>