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నూతనమైనది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Noothanamainadi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ప్రేమించే దేవుడవు – తృప్తి పరచినావు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సమయోచితముగా ఆదరించినావు (2)         ||సన్నుతించెదను||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Preminche Devudavu – Thrupthi Parachinaavu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Samayochithamuga Aadarinchinaavu (2)       ||Sannuthinchedanu||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నూతనమైనది నీ వాత్సల్యము – ప్రతి దినము నన్ను దర్శించెను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ఎడబాయనిది నీ కనికరము – నన్నెంతో ప్రేమించెను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Noothanamainadi Nee Vaathsalyamu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Dinamu Nannu Darshinchenu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తరములు మారుచున్నను – దినములు గడచుచున్నను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ప్రేమలో మార్పు 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Edabaayanidi Nee Kanikaramu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Nannentho Preminchenu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సన్నుతించెదను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సన్నుతించెదను నీ నామము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Tharamulu Maaruchunnanu – Dinamulu Gadachuchunnanu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Premalo Maarpu Ledu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గడచిన కాలమంతా – నీ కృప చూపి – ఆదరించినావు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జరగబోయే కాలమంతా – నీ కృపలోన – నన్ను దాచెదవు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Gadachina Kaalamanthaa – Nee Krupa Choopi – Aadarinchinaavu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Jaragaboye Kaalamanthaa – Nee Krupalona – Nannu Daachedavu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విడువని దేవుడవు – ఎడబాయలేదు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క్షణమైనా త్రోసివేయవు (2)         ||సన్నుతించెదను||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Viduvani Devudavu – Edabaayaledu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Kshanamainaa Throsiveyavu (2)       ||Sannuthinchedanu||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హీన దశలో – నీ ప్రేమ చూపి – పైకి లేపినావు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స్థలములో – నను నిలువబెట్టి – ధైర్యపరచినావు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Heena Dashalo – Nee Prema Choopi – Paiki Lepinaavu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Sthalamulo – Nanu Niluvabetti – Dhairyaparachinaavu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మరువని దేవుడవు – నను మరువలేదు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సమయమైననూ చేయి విడువవు (2)         ||సన్నుతించెదను||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Maruvani Devudavu – Nanu Maruvaledu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Samayamainanu Cheyi Viduvavu (2)       ||Sannuthinchedanu||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రెక్కల క్రింద – నను దాచినావు – ఆశ్రయమైనావు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దాగు స్థలముగా – నీవుండినావు – సంరక్షించావు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Rekkala Krinda – Nanu Daachinaavu – Aashrayamainaavu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Daagu Sthalamuga – Neevundinaavu – Samrakshinchaavu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2026-02-25T09:35:12Z</dcterms:created>
  <dcterms:modified xsi:type="dcterms:W3CDTF">2026-02-25T09:35:12Z</dcterms:modified>
</cp:coreProperties>
</file>