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Shout to the North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We've been through fire,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We've been through rain;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We've been refined by the power of His name.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We've fallen deeper in love with You.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You've burned the truth on our lips.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Shout to the north and the south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Sing to the east and the west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is Savior to all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 of heaven and earth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Rise up church with broken wings,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Fill this place with songs again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our God who reigns on high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 His grace again we'll fly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Shout to the north and the south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Sing to the east and the west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is Savior to all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 of heaven and earth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Men of faith rise up and sing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the great and glorious King.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strong when you feel weak,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your brokenness complete.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Shout to the north and the south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Sing to the east and the west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is Savior to all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 of heaven and earth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Rise up women of the truth,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 and sing to broken hearts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can know the healing power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our awesome King of love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Shout to the north and the south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Sing to the east and the west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is Savior to all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 of heaven and earth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2026-08-24T07:35:17Z</dcterms:created>
  <dcterms:modified xsi:type="dcterms:W3CDTF">2026-08-24T07:35:17Z</dcterms:modified>
</cp:coreProperties>
</file>