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కలలాంటి బ్రతుకు నాది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Kalalaanti Brathuku Naadi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హీనుడనై పడియుండగా..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దీవెనగా నను మార్చినావే (2)       ||కలలాంటి||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Heenudanai Padiyundagaa..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Deevenagaa Nanu Maarchinaave (2)      ||Kalalaanti||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కలలాంటి బ్రతుకు నాది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ఊట నాది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Kalalaanti Brathuku Naadi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Oota Naadi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కలలోనైనా ఊహించలేదే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కమనీయమైన ఈ బంధం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Kalalonainaa Oohinchalede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Kamaneeyamaina Ee Bandham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కల్వరిలో సిలువ త్యాగ బంధం (2)      ||కలలాంటి||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Kalvarilo Siluva Thyaaga Bandham (2)      ||Kalalaanti||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నేనేమిటో నా గతమేమిటో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తెలిసిన వారే క్షమియించలేరే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Nenemito Naa Gathamemito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Thelisina Vaare Kshamiyinchalere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నడకేమిటో పడకేమిటో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ఎరిగిన వారే మన్నించలేరే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Nadakemito Padakemito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Erigina Vaare Manninchalere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హేయుడనై చెడియుండగా..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ధన్యునిగా నను మార్చినావే (2)       ||కలలాంటి||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Heyudanai Chediyundagaa..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Dhanyunigaa Nanu Maarchinaave (2)      ||Kalalaanti||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నేనేమిటో నా విలువేమిటో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తెలియకనే తిరుగాడినానే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Nenemito Naa Viluvemito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Theliyakane Thirugaadinanaae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నీవేమిటో నీ ప్రేమేమిటో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ఎరుగక నిను నే ఎదిరించినానే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Neevemito Nee Prememito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Erugaka Ninu Ne Edirinchinaane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2026-02-25T09:21:29Z</dcterms:created>
  <dcterms:modified xsi:type="dcterms:W3CDTF">2026-02-25T09:21:29Z</dcterms:modified>
</cp:coreProperties>
</file>