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Vimochakudaa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నావిమోచకుడా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జీవన రాగాలలో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Naavimochakudaa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Jeevana Raagaalalo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ప్రతిధ్వనించెనే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నీతిమంతునిగా నన్ను తీర్చి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Prathidhvaninchene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ఆత్మతో నన్ను నింపినందున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చూపిన నీ కృప నేమరువలేను ||నా విమో||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వాక్యము నాలోన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మార్గములో నడిపించి 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 నిను నే విడువలేను ||నా విమో||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 లూరించె వారెవరు లేరని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 చెరనుండి విడిపించి 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స్తుతించకుండా నేనుండలేను ||నా విమో||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2026-08-11T18:38:42Z</dcterms:created>
  <dcterms:modified xsi:type="dcterms:W3CDTF">2026-08-11T18:38:42Z</dcterms:modified>
</cp:coreProperties>
</file>