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నీ కొరకు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Nee Koraku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పరవశించెదను నీ ముఖమును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ప్రణమిల్లెద నీ పాదముల చెంత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Paravashinchedanu Nee Mukhamunu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Pranamilleda Nee Paadamula Chentha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నీ కొరకు ఎదురుచూచుచుండగా 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బలముతో నను నింపినావు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Nee Koraku Eduru Choochuchundagaa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Balamutho Nanu Nimpinaavu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బలహీనులను బలపరచువాడా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వారిని లేవనెత్తువాడా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Balaheenulanu Balaparachuvaadaa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Vaarini Levaneththuvaadaa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ఆశ్రయమా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ఆరాధన (2)         ||ఆశతో||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Aashrayamaa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Aaraadhana (2)      ||Aashatho||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సొమ్మసిల్లక అడుగులు తడబడక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నడిచెద నీ వెంట జీవితమంతా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Sommasillaka Adugulu Thadabadaka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Nadicheda Nee Venta Jeevithamanthaa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నన్ను ఆకర్షించినా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వెనుదిరుగక నేను సాగెద నీ వెంట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Nannu Aakarschinchinaa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Venudirugaka Nenu Saageda Nee Venta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అలయక నేను పరుగెత్తెదను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వరకు ఆత్మల రక్షణకై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Alayaka Nenu Parugeththedanu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Varaku Aathmala Rakshanakai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సిద్ధము చేసిన బహుమానముకై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గురియొద్దకే నేను సాగెదనయ్యా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Siddhdhamu Chesina Bahumaanamukai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Guriyoddake Nenu Saagedanayyaa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రెక్కలు చాపి పక్షి రాజువలెనే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పైకెగెరెద నీ పరిశుద్ధులతో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Rekkalu Chaapi Pakshi Raaju Valene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Paikegereda Nee Parishuddhulatho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2026-02-25T09:26:51Z</dcterms:created>
  <dcterms:modified xsi:type="dcterms:W3CDTF">2026-02-25T09:26:51Z</dcterms:modified>
</cp:coreProperties>
</file>