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హృదయపు ద్వారము తెరచెదను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Hrudayapu Dvaaramu Therachedanu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హృదయపు ద్వారము తెరచెదను (2)- యేసు పాపపు రోగికి నీ వేగతి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Hrudayapu Dvaaramu Therachedanu (2)- Yesu Paapapu Rogiki Nee Vegathi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చచ్చిన వారిని లేపితివే (2) - మరి కుంటికి కాళ్ళను యిచ్చితివే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నేను పాపిని రోగిని నీవేగతి (2) - నాకు దిక్కిక లేదిక వేరెక్కడ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Chachchina Vaarini Lepithive (2) - Mari Kuntiki Kaallanu Yichchithive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Nenu Paapini Rogini Neevegathi (2) - Naaku Dikkika Ledika Verekkada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 కుష్ఠును ప్రేమతో ముట్టితివి - మరి దుష్టుల చెంతను చేరితివి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నాదు పాపపు కుష్ఠును పారద్రోలి - పరిశుద్ధత నియ్యుము నీవేగతి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 Kushthunu Prematho Muttithivi - Mari Dushtula Chenthanu Cherithivi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Naadu Paapapu Kushthunu Paaradroli - Parishuddhatha Niyyumu Neevegathi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యాయీరు కుమార్తెను లేపితివి - మరి మృతుడగు లాజరు బ్రతికెనుగా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నేను చచ్చిన పాపిని శరణు ప్రభూ - నాకు వేరొక మార్గము లేదికను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Yaayeeru Kumaarthenu Lepithivi - Mari Mruthudagu Laajaru Brathikenugaa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Nenu Chachchina Paapini Sharanu Prabhoo - Naaku Veroka Maargamu Ledikanu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ప్రభు మార్గము ప్రక్కన కూర్చొనిన - ఆ అంధుని ధ్వనిని వింటివిగా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నేను పాపిని అంధుని యేస ప్రభూ - నను దాటకు దిక్కిక లేదు ప్రభూ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Prabhu Maargamu Prakkana Koorchonina - Aa Andhuni Dhvanini Vintivigaa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Nenu Paapini Andhuni Yesa Prabhoo - Nanu Daataku Dikkika Ledu Prabhoo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2026-08-11T18:49:51Z</dcterms:created>
  <dcterms:modified xsi:type="dcterms:W3CDTF">2026-08-11T18:49:51Z</dcterms:modified>
</cp:coreProperties>
</file>