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 did you know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Mary did you know… Ooh Ooh Ooh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blind will see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deaf will hear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dead will live again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lame will leap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dumb will speak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praises of The Lamb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Mary, did you know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your Baby Boy is Lord of all creation?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Mary, did you know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your Baby Boy would one day rule the nations?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your Baby Boy is heaven's perfect Lamb?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sleeping Child you're holding is the great “I am”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Mary, did you know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your Baby Boy would one day walk on water?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Mary, did you know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your Baby Boy would save our sons and daughters?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your Baby Boy has come to make you new?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Child that you delivered will soon deliver you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Mary, did you know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your Baby Boy will give sight to a blind man?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Mary, did you know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your Baby Boy will calm the storm with His hand?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your Baby Boy has walked where angels trod?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 kiss your little Baby you kissed the face of God?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2026-02-25T09:20:21Z</dcterms:created>
  <dcterms:modified xsi:type="dcterms:W3CDTF">2026-02-25T09:20:21Z</dcterms:modified>
</cp:coreProperties>
</file>