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చిన్ని హృదయము నిన్నే ప్రేమించనీ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చాటనీ – నిను ఘనపరచనీ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Chinni Hrudayamu Ninne Preminchanee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Chaatanee – Ninu Ghanaparachanee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రాకకై వేచియుండనీ         ||నా 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Raakakai Vechiyundanee        ||Naa Chinni||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కావలివారూ వేకువకై చూచునట్లు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నీకై యెదురు చూడనీ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Kaavalivaaru Vekuvakai Choochunatlu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Neekai Yeduru Choodanee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నీకై యెదురు చూడనీ         ||నా 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Neekai Yeduru Choodanee        ||Naa Chinni||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దుప్పి నీటి వాగులకై ఆశించునట్లుగా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నిన్నే ఆశింపనీ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Duppi Neeti Vaagulakai Aashinchunatlugaa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Ninne Aashimpanee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నిన్నే ఆశింపనీ         ||నా 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Ninne Aashimpanee        ||Naa Chinni||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పనివారు యజమాని చేతివైపు చూచునట్లు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కన్నులు నీపైనే నిలచియుండనీ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Panivaaru Yajamaani Chethivaipu Choochunatlu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Kannulu Neepaine Nilachiyundanee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కన్నులు నీపైనే నిలచియుండనీ         ||నా చిన్ని||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Kannulu Neepaine Nilachiyundanee        ||Naa Chinni||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2026-02-25T09:17:36Z</dcterms:created>
  <dcterms:modified xsi:type="dcterms:W3CDTF">2026-02-25T09:17:36Z</dcterms:modified>
</cp:coreProperties>
</file>