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సత్యం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Sathyam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సత్యం యేసే నిత్యం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సర్వము జగతికి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Sathyam Yese Nithyam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Sarvamu Jagathiki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జీవం యేసే గమ్యం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గమనము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Jeevam Yese Gamyam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Gamanamu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 పాడెదం ప్రభువునకు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స్తోత్రార్పణ చేసెదం (2)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 Paadedam Prabhuvunaku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Sthothraarpana Chesedam (2)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రకాల మనుష్యులు – పలు విధాలు పలికిన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మాయలెన్నో చేసినా – లీలలెన్నో చూపినా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Rakaala Manushyulu – Palu Vidhaalu Palikina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Maayalenno Chesinaa – Leelalenno Choopinaa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నిత్య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రక్షణ (2)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Nithya 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Rakshana (2)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లేని వారికి – బలము నిచ్చుఁ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కృంగియున్న వారిని – లేవనెత్తు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Leni Vaariki – Balamu Nichchu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Krungiyunna Vaarini – Levanetthu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నిత్య రాజ్యం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విడుదల (2)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Nithya Raajyam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Vidudala (2)       ||Yese||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2026-02-25T09:28:39Z</dcterms:created>
  <dcterms:modified xsi:type="dcterms:W3CDTF">2026-02-25T09:28:39Z</dcterms:modified>
</cp:coreProperties>
</file>