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నోటన్ క్రొత్త పాట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Notan Krottha Paata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నోటన్ క్రొత్త పాట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ఇచ్చెను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Notan Krottha Paata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ఆనందించెదను ఆయననే పాడెదన్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కాలమంతా (2) హల్లెలూయా          ||నా నోటన్||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Aanandinchedanu Aayanane Paadedan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Kaalamanthaa (2) Hallelooyaa        ||Naa Notan||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పాపమంత నన్ను చుట్టగా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నా వెలుగై ఆదరించెను (2)        ||ఆనందించెదను||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Paapamantha Nannu Chuttagaa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Naa Velugai Aadarinchenu (2)        ||Aanandinchedanu||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 ఊభి నుండి నన్ను లేవనెత్తెను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రక్తముతో నన్ను కడిగి శుద్ధి చేసెను (2)        ||ఆనందించెదను||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 Oobhi Nundi Nannu Levanetthenu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Rakthamutho Nannu Kadigi Shuddhi Chesenu (2)        ||Aanandinchedanu||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తల్లిదండ్రి మరియు మిత్రుడాయెనే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నిందలోర్చి ఆయనను ప్రకటింతును (2)        ||ఆనందించెదను||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Thallidandri Mariyu Mithrudaayene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Nindalorchi Aayananu Prakatinthunu (2)        ||Aanandinchedanu||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బాధలందు నేను మొర్ర పెట్టగా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ఆలకించి బాధ నుండి నన్ను రక్షించెను (2)        ||ఆనందించెదను||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Baadhalandu Nenu Morra Pettagaa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Aalakinchi Baadha Nundi nannu Rakshinchenu (2)        ||Aanandinchedanu||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భువిలోని బాధలు నన్నేమి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దీవెనకై వేచియున్నాను (2)        ||ఆనందించెదను||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Bhuvilona Baadhalu Nannemi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Deevenakai Vechiyunnaanu (2)        ||Aanandinchedanu||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2026-02-25T08:47:09Z</dcterms:created>
  <dcterms:modified xsi:type="dcterms:W3CDTF">2026-02-25T08:47:09Z</dcterms:modified>
</cp:coreProperties>
</file>