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నింపుము ఓ ప్రభువా! సర్వ సంపూర్ణతతో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Nimpumu O Prabhuvaa! Sarva Sampoornathatho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నింపుము ఓ ప్రభువా! సర్వ సంపూర్ణతతో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Nimpumu O Prabhuvaa! Sarva Sampoornathatho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నిండియుండెదము (2) - పరిపూర్ణత నొందెదము 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Nindiyundedamu (2) - Paripoornatha Nondedamu 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 క్షమాపణ నిచ్చి - జీవముతో నింపుము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ఆత్మీయ వరమిచ్చిన - బలముతో నిండెదము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 Kshamaapana Nichchi - Jeevamutho Nimpumu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Aathmaya Varamichchina - Balamutho Nindedamu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పరమ సంతోషమిచ్చి - సమాధానంబిమ్ము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చూపించు పరలోకమహిమ - ప్రకాశముతో నింపు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Parama Santhoshamichchi - Samaadhaanambimmu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Choopinchu Paralokamahima - Prakaashamutho Nimpu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ఆత్మ ఫలములతో నింపి - ప్రేమ సంతోషము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మంచితనము సాత్వీకము - విశ్వాసముతో నింపు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Aathma Phalamulatho Nimpi - Prema Santhoshamu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Manchithanamu Saathveekamu - Vishvaasamutho Nimpu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నింపు సత్యముతో మమ్ము నిల్పు - ప్రత్యక్షతలో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జ్ఞానముతో నింపిన స్తుతితో నిండెదము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Nimpu Sathyamutho Mammu Nilpu - Prathyakshathalo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Gnaanamutho Nimpina Sthuthitho Nindedamu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పరమాశీర్వాదమిచ్చి - తప్పించు యిహమునుండి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అర్హులుగ చేయు పరమునకై - ఆశించుచున్నాము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Paramaasheervaadamichchi - Thappinchu Yihamunundi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Arhuluga Cheyu Paramunakai - Aashinchuchunnaamu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2026-08-11T18:50:53Z</dcterms:created>
  <dcterms:modified xsi:type="dcterms:W3CDTF">2026-08-11T18:50:53Z</dcterms:modified>
</cp:coreProperties>
</file>