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నిను జగదీశా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Ninu Jagadeeshaa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నిను జగదీశా శ్రీ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యేసా మా రక్షణ కర్తా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Ninu Jagadeeshaa Shree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Yesaa Maa Rakshana Karthaa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శరణు మా దేవా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 చిర జీవనిధి (2)          ||భజియింతుము||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Sharanu Maa Deva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 Chira Jeevanidhi (2)         ||Bhajiyinthumu||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 సెరాపులు దూత గణంబులు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చూడగ లేని తేజోనిధివే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 Seraapulu Dootha Ganambulu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Choodaga Leni Thejonidhive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యధములకై సిలువ మ్రానుపై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దీనుడవై మరణించితివే (2)          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Yadhamulakai Siluva Mraanupai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Deenudavai Maraninchithive (2)         ||Sharanu||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ప్రప్రధముడ మరి కడపటి 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మృతుడై బ్రతికిన నిరత నివాసి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Prapradhamuda Mari Kadapati 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Mruthudai Brathikina Niratha Nivaasi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భజనలు మా జీవనాధారం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చేకొనవే మా స్తుతి గీతం (2)         ||శరణు||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Bhajanale Maa Jeevaadhaaram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Chekonave Maa Sthuthi Geetham (2)         ||Sharanu||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2026-02-25T09:35:31Z</dcterms:created>
  <dcterms:modified xsi:type="dcterms:W3CDTF">2026-02-25T09:35:31Z</dcterms:modified>
</cp:coreProperties>
</file>