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 యేసుని జన్మ దినం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Baala Yesuni Janma Dinam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 యేసుని జన్మ 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వేడుకైన శుభ దినము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Baala Yesuni Janma Dinam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Vedukaina Shubha Dinamu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సేవింప రారే జనులారా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ముద్దుల బాలకు ముద్దులిడ         ||బాల||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Sevimpa Raare Janulaaraa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Muddula Baalaku Muddulida          ||Baala||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మరియమ్మ ఒడిలో ఆడెడి బాలుని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చిన్నారి చిరునవ్వు లొలికెడి బాలుని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Mariyamma Odilo Aadedi Baaluni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Chinnaari Chirunavvu Lolikedi Baaluni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చేకొని లాలింప రారే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జో జోల పాటలు పాడి          ||బాల||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Chekoni Laalimpa Raare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 Jola Paatalu Paadi          ||Baala||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పాపికి పరమ మార్గము జూప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ఏతెంచి ప్రభువు నరునిగా ఇలకు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Paapiki Parama Maargamu Joopa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Aethenchi Prabhuvu Naruniga Ilaku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పశుశాలయందు పవళించే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 ప్రేమను జూపింప మనకు        ||బాల||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Pashushaalayandu Pavalinche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Thama Premanu Joopimpa Manaku            ||Baala||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జోల పాటలు ఆలించు బాలుడు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దేవుని తనయుడు గనుక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Jola Paatalu Aalinchu Baaludu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Devuni Thanayudu Ganuka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వరముల నొసగి మనకు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ప్రియులుగా జేయు           ||బాల||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Varamula Nosagi Manaku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Priyuluga Jeyu         ||Baala||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2026-02-25T08:36:46Z</dcterms:created>
  <dcterms:modified xsi:type="dcterms:W3CDTF">2026-02-25T08:36:46Z</dcterms:modified>
</cp:coreProperties>
</file>