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కృతజ్ఞతన్ తలవంచి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Kruthagnathan Thalavanchi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కృతజ్ఞతన్ తలవంచి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జీవము అర్పింతును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Kruthagnathan Thalavanchi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Jeevamu Arpinthunu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లేదే ఇక-నే ఈవి 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అర్పింతును నన్నే నీకు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Lede Ika-ne Eevi 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Arpinthunu Nanne Neeku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దూరమైతి నీ ప్రేమ మరచి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రేపితి నీ గాయముల్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Dooramaithi Nee Prema Marachi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Repithi Nee Gaayamul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దూరముగా నిక వెళ్ళజాల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కూర్చుండెద నీ చెంతనే (2)       ||కృతజ్ఞతన్||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Dooramugaa Nika Vellajaala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Koorchundedha Nee Chenthane (2)      ||Kruthagnathan||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ఆకర్షించే లోకాశాలన్ని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మహిమ నడ్డగించు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Aakarshinche Lokaashalanni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Mahima Naddaginchu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కోర్కెలన్నీ క్రీస్తు ప్రేమకై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నిక్కముగా త్యజింతును (2)       ||కృతజ్ఞతన్||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Korkelanni Kreesthu Premakai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Nikkamugaa Thyajinthunu (2)      ||Kruthagnathan||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తరముల నీ ప్రేమ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వర్ణింపను అశక్యము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Tharamula Nee Prema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Varnimpanu Ashakyamu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 సేవించినను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తీర్చలేను నీ ఋణము (2)      ||కృతజ్ఞతన్||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 Sevinchinanu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Theerchalenu Nee Runamu (2)      ||Kruthagnathan||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2026-02-25T09:20:18Z</dcterms:created>
  <dcterms:modified xsi:type="dcterms:W3CDTF">2026-02-25T09:20:18Z</dcterms:modified>
</cp:coreProperties>
</file>