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దిగివచ్చును పరమునుండి వేగమే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Digivachchunu Paramunundi Vegame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అనేకుల పాపములను భరింప - ఒక్కసారే క్రీస్తు అర్పించుకొనెను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తనకొరకై వేచియుండు వారికొరకు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Anekula Paapamulanu Bharimpa - Okkasaare Kreesthu Arpinchukonenu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Thanakorakai Vechiyundu Vaarikoraku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పాపరహితుడు తిరిగి ప్రత్యక్షమౌ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Paaparahithudu Thirigi Prathyakshamau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ప్రొద్దు గ్రుంకి వచ్చునో ఎప్పుడో అర్థరాత్రియో తెల్లవారు ఝామునో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నిద్దుర పోవుచునుండగా వచ్చునో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Proddu Grungki Vachchuno Eppudo Artharaathriyo Thellavaaru Jhaamuno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Niddura Povuchunundagaa Vachchuno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మేల్కొనియుండుడి మీరు ఎల్లప్పుడు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Melkoniyundudi Meeru Ellappudu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దిగివచ్చును పరమునుండి వేగమే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Digivachchunu Paramunundi Vegame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విభుడు తిరిగివచ్చును పరమ వధువుకై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Vibhudu Thirigivachchunu Parama Vadhuvukai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ప్రభువు దిగివచ్చు నార్భటముతో (2)- దూత శబ్దముతో బూరధ్వనితో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క్రీస్తునందు మృతులు మొదటనే లేతురు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Prabhuvu Digivachchu Naarbhatamutho (2)- Dootha Shabdamutho Booradhvanitho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Kreesthunandu Mruthulu Modatane Lethuru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వారితో నేకమై ప్రభువు నెదుర్కొందువా?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Vaaritho Nekamai Prabhuvu Nedurkonduvaa?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వాని వాని పనులనుబట్టి ప్రభువు - సిద్ధపరచిన జీతము తానిచ్చును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తానే త్వరగా వచ్చున్ ఎదుర్కొన సిద్ధమా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Vaani Vaani Panulanubatti Prabhuvu - Siddhaparachina Jeethamu Thaanichchunu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Thaane Thvaragaa Vachchun Edurkona Siddhamaa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సిగ్గుతో భయముతో నుందువా దినమునా?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Siggutho Bhayamutho Nunduvaa Dinamunaa?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హృదయములో కలవరపడక - క్రీస్తునందు విశ్వాసముంచుడి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శుద్ధులుగ మీరు సిద్ధమనస్సుతోడ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Hrudayamulo Kalavarapadaka - Kreesthunandu Vishvaasamunchudi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Shuddhuluga Meeru Siddhamanassuthoda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ప్రార్ధన చేయుచు మేల్కొని యుండుడి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Praardhana Cheyuchu Melkoni Yundudi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2026-08-11T18:49:21Z</dcterms:created>
  <dcterms:modified xsi:type="dcterms:W3CDTF">2026-08-11T18:49:21Z</dcterms:modified>
</cp:coreProperties>
</file>