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మాయాలోక ఛాయల్లోన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Maayaa Loka Chaayallona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 చేరి ఈ క్షణమే సేదదీరుము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అంతు లేని ప్రేమలోనే మునిగి తేలుము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 Cheri Ee Kshaname Sedadeerumu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Anthu Leni Premalone Munigi Thelumu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సమయమిదే కనుగొనుమా – త్వరపడు సుమ్మా – (2)      ||ప్రేమ 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Samayamide Kanugonumaa – Thvarapadu Summaa – (2)       ||Prema Gala||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చెప్పినాడు యేసయ్యా – చక్కనైన మాటలెన్నో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శత్రువును సైతము ప్రేమించమన్నాడు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Cheppinaadu Yesayyaa – Chakkanaina Maatlaenno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Shathruvunu Saithamu Preminchamannaadu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నిక్కముగ నిన్ను వలే పక్కవాన్ని సూడమని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ఎక్కడున్న గాని వాడు యేసుకు వారసుడే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Nikkamuga Ninnu Vale Pakkavaanni Soodamani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Ekkadunna Gaani Vaadu Yesuku Vaarasude –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అన్నయ్యా యేసులోకి రావాలయ్యా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అక్కయ్యా యేసులోకి రావాలమ్మా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Annayyaa Yesuloki Raavaalayyaa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Akkayyaa Yesuloki Raavaalammaa (3)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మాయాలోక ఛాయల్లోన మోసం నాశనం ఉన్నాది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నమ్మబోకు నమ్మబోకు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Maayaa Loka Chaayallona Mosam Naashanam Unnaadi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Nammaboku Nammaboku Sodaraa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మాయ లోకం నమ్మబోకు సోదరీ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తిరిగెదవా – లోకము నిన్నే ఏలునురా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Maaya Lokam Nammaboku Sodaree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Thirigedavaa – Lokamu Ninne Elunuraa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రక్షకుడేసుని మాటకు లోబడుమిప్పుడే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అక్కా మీరేమిట్లు – చక్కగ రండి మీరిట్లు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Rakshakudesuni Maataku Lobadumippude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Akkaa Meeremitlu – Chakkaga Randi Meeritlu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 మీరేమిట్లు – మనమే దేవుని పనిముట్లు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రొక్కాము లేకుండానే స్వర్గానికి పోదాం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Meeremitlu – Maname Devuni Pani Mutlu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Rokkaamu Lekundaane Swargaaniki Podaam Randi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అక్కా మీరేమిట్లు – చక్కగ రండి మీరిట్లు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 మీరేమిట్లు – మనమే దేవుని పనిముట్లు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Akkaa Meeremitlu – Chakkaga Randi Meeritlu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 Meeremitlu – Maname Devuni Pani Mutlu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గల దేవుడమ్మా – ప్రేమతో వచ్చాడమ్మా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రమ్మని పిలుచుచున్నాడు..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Gala Devudammaa – Prematho Vachchaadammaa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Rammani Piluchuchunnaadu.. Ninnu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అమ్మలా ఆదరిస్తాడు – అయ్యలా ఆదుకుంటాడు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ఘోర పాపివైన చింత లేదురా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Ammalaa Aadharisthaadu – Ayyalaa Aadhukuntaadu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Ghora Paapivaina Chintha Leduraa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సంతసమును నీకీయ స్వర్గము విడి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స్వర్గము విడి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Santhasamunu Nekeeya Swargamu Vidi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Swargamu Vidi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2026-02-25T09:26:38Z</dcterms:created>
  <dcterms:modified xsi:type="dcterms:W3CDTF">2026-02-25T09:26:38Z</dcterms:modified>
</cp:coreProperties>
</file>