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క్షణమైన నీవు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Kshanamaina Neevu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క్షణమైన నీవు నను విడచి పోలేదుగా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కనురెప్ప పాటైనా నను మరచి పోలేదుగా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Kshanamaina Neevu Nanu Vidachi Poledugaa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Kanureppa Paataina Nanu Marachi Poledugaa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కునుకక నిదురించక – కనుపాపలా నను కాచియుంటివి (2)       ||క్షణమైన||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Kunukaka Nidurinchaka Kanupaapalaa Nanu Kaachiyuntivi (2)          ||Kshanamaina||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పర్వతములు అన్ని తొలగిపోయినా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మెట్టలన్ని చెదరిపోయినా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Parvathamulu Anni Tholagipoyinaa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Mettalanni Chedaripoyinaa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వెన్నంటి నా తట్టు నిలచి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కన్నీటినంతా తొలగించితివి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Vennanti Naa Thattu Nilachi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Kanneetinanthaa Tholaginchithivi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నను విడిచిపోలేదు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 నాకు దూరపరచలేదు (2)       ||క్షణమైన||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Nanu Vidichipoledu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 Naaku Dooraparachaledu (2)          ||Kshanamaina||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శోధనలు నన్ను చుట్టుముట్టినా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శ్రమలే నన్ను కృంగదీసినా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Shodhanalu Nannu Chuttumuttinaa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Shramale Nannu Krungadeesinaa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తండ్రివై నా తోడుగా నిలచి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భారములన్ని తొలగించితివే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Thandrivai Naa Thoduga Nilachi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Bhaaramulanni Tholaginchithive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నను విడిచిపోలేదు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 నాకు దూరపరచలేదు (2)       ||క్షణమైన||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Nanu Vidichipoledu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 Naaku Dooraparachaledu (2)          ||Kshanamaina||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2026-02-25T09:26:56Z</dcterms:created>
  <dcterms:modified xsi:type="dcterms:W3CDTF">2026-02-25T09:26:56Z</dcterms:modified>
</cp:coreProperties>
</file>