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మన కొరకు గొప్ప కార్యములను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Mana Koraku Goppa Kaaryamulanu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ఘనదేవా నీవే సమస్తమును - బాగుగాను చేసితి వనుచు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స్తుతి మహిమ ప్రభావములు - నీకే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GhanaDevaa Neeve Samasthamunu - Baagugaanu Chesithi Vanuchu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Sthuthi Mahima Prabhaavamulu - Neeke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మన కొరకు గొప్ప కార్యములను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Mana Koraku Goppa Kaaryamulanu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జేసెనని మనము ఆనందించెదము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మన కొరకు - గొప్ప కార్యములను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Jesenani Manamu Aanandinchedamu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Mana Koraku - Goppa Kaaryamulanu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ఆయన యేర్పరచిన దినమిది (2) -అగుపడె మనకు ఆశ్చర్యముగా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దీనియందు మనముత్సహించుచు (2) -సంతోషించెద మెప్పుడు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Aayana Yerparachina Dinamidi (2) -Agupade Manaku Aashcharyamugaa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Deeniyandu Manamuthsahinchuchu (2) -Santhoshincheda Meppudu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తన సేవకులు మొర పెట్టగానే - కనుపరచెను ప్రభువు ఈ స్థలమును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మెల్లరమును యేకముగా కూడి - మహిమను చాటెదము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Thana Sevakulu Mora Pettagaane - Kanuparachenu Prabhuvu Ee Sthalamunu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Mellaramunu Yekamugaa Koodi - Mahimanu Chaatedamu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యాకోబులో ప్రభుయే దోషమును - ఇశ్రాయేలులో యే వంకర తనమున్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కనుగొనలేదే ప్రభు యెహోవా - తనకే స్తుతి చెల్లింతము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Yaakobulo Prabhuye Doshamunu - Ishraayelulo Ye Vangkara Thanamun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Kanugonalede Prabhu Yehovaa - Thanake Sthuthi Chellinthamu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క్రీస్తే మనకు మూలరాయైయుండ - ప్రవక్తలు వేసిరి ఆ పునాది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దానిమీద కట్టబడితిమి మనము -తన రక్షణ ప్రకటింతము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Kreesthe Manaku Moolaraayaiyunda - Pravakthalu Vesiri Aa Punaadi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Daanimeeda Kattabadithimi Manamu -Thana Rakshana Prakatinthamu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ప్రతి కట్టడమును ఆయనలోనే - పదిలముగా నమర్చబడినదై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అతిసుందరంబైన గృహముగా - స్తుతియించి సేవింతుము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Prathi Kattadamunu Aayanalone - Padilamugaa Namarchabadinadai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Athisundarambaina Gruhamugaa - Sthuthiyinchi Sevinthumu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మన ప్రభువైన క్రీస్తే సునందు - పరిశుద్ధ ఆలయముగ మనము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నిర్మింపబడితిమి ఈ భువియందు - సాగిలపడి మ్రొక్కెదము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Mana Prabhuvaina Kreesthe Sunandu - Parishuddha Aalayamuga Manamu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Nirmimpabadithimi Ee Bhuviyandu - Saagilapadi Mrokkedamu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2026-08-11T18:41:19Z</dcterms:created>
  <dcterms:modified xsi:type="dcterms:W3CDTF">2026-08-11T18:41:19Z</dcterms:modified>
</cp:coreProperties>
</file>