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చెంతకు నడుపు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Chenthaku Nadupu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ఆత్మల చెంతకు నడుపు బోధింపను నేర్పుము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Aathmala Chenthaku Nadupu Bodhimpanu Nerpumu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మిత్రులు పాపములో బడిరి తమ మార్గము గానరు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Mithrulu Paapamulo Badiri Thama Maargamu Gaanaru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శ్రద్ధతో కాన రెవ్వరు ప్రార్థన జేయరు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Shraddhatho Kaana Revvaru Praarthana Jeyaru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యెద జీవముతో నింపి ప్రార్థించను నేర్పుము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Yeda Jeevamutho Nimpi Praarthinchanu Nerpumu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2026-08-11T18:37:21Z</dcterms:created>
  <dcterms:modified xsi:type="dcterms:W3CDTF">2026-08-11T18:37:21Z</dcterms:modified>
</cp:coreProperties>
</file>