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గొప్ప రక్షణ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Goppa Rakshana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క్షయ బీజము కానేకావు - క్రయమిచ్చి కొనబడినావు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Nishphaludavu Kaane Kaavu - Neeti Ootala Edenu Thotavu ||Intha||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నిష్ఫలుడవు కానేకావు - నీటిఊటల ఏదేను తోటవు   ||ఇంత||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గొప్ప రక్షణ నిర్లక్ష్యం చేసిన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Goppa Rakshana Nirlakshyam Chesina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తప్పించుకొనగలవు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Thappinchukonagalavu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విమోచన అంగడిలో అమ్మిన యెడల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Vimochana Angadilo Ammina Yedala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త్రాసులో తూగగలవా ఆ విలువను పొందగలవా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Thraasulo Thoogagalavaa Aa Viluvanu Pondagalavaa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 నిత్యజీవం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Yugayugaala Nithyajeevam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ఎన్నడైన కొనగలవా (2)    ||ఇంత||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Ennadaina Konagalavaa (2) ||Intha||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అందమైన నీటి బుడగవా - పాల బువ్వల గడ్డిపువ్వువా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Andamaina Neeti Budagavaa - Paala Buvvala Gaddipuvvuvaa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క్షణికమైన ఆవిరి నీవా - అంతమయ్యే నామమే నీవా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Kshanikamaina Aaviri Neevaa - Anthamayye Naamame Neevaa (2)</a:t>
            </a:r>
            <a:endParaRPr lang="en-US" sz="3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సంద్రాన ఉప్పువు నీవు - జ్యోతిర్మయుని జీవ కాంతివి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Sandraana Uppu Neevu - Jyothirmayuni Jeeva Kaanthivi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 ఘటమువు కానే కావు - దేవుని మహిమైశ్వర్యము నీవు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 Ghatamu Kaane Kaavu - Devuni Mahimaishvaryamu Neevu</a:t>
            </a:r>
            <a:endParaRPr lang="en-US" sz="3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క్షయ బీజము కానే కావు - క్రయమిచ్చి కొనబడినావు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Kshaya Beejamu Kaane Kaavu - Krayamichchi Konabadinaavu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నిష్ఫలుడవు కానే కావు - నీటి ఊటల ఏదేను తోటవు   ||ఇంత||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Nishphaludavu Kaane Kaavu - Neeti Ootala Edenu Thotavu ||Intha||</a:t>
            </a:r>
            <a:endParaRPr lang="en-US" sz="3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కష్ట సుఖాల ఆటుపోటువా గమ్యము లేని ఓటి నావవా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Alupu Leni Baanisa Brathukuvaa - Paapa Oobilo Bhaara Moorthivaa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అలుపు లేని బానిస బ్రతుకువా - పాప ఊబిలో భార మూర్తివా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Siluvalo Vijaya Geethamaa - Anantha Gnaani Nithya Darshanamaa</a:t>
            </a:r>
            <a:endParaRPr lang="en-US" sz="3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సిలువలో విజయ గీతమా - అనంత జ్ఞాని నిత్య దర్శనమా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Prema Roopamaa - Kreesthu Yesuni Mahima Dehamaa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ప్రేమ రూపమా - క్రీస్తు యేసుని మహిమ దేహమా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Kshaya Beejamu Kaane Kaavu - Krayamichchi Konabadinaavu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2026-09-08T21:38:49Z</dcterms:created>
  <dcterms:modified xsi:type="dcterms:W3CDTF">2026-09-08T21:38:49Z</dcterms:modified>
</cp:coreProperties>
</file>