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Name Above All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name above all names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 Savior, glorious Lord.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Emmanuel, God is with us.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Redeemer, Living word.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name above all names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 Savior, glorious Lord.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Emmanuel, God is with us.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Redeemer, Living word.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 praise your nameJesus name above all namesJesus, name above all namesBeautiful Saviour, Glorious LordEmmanuel, God is with usBlessed Redeemer, Living WordBlessed Redeemer, Living WordBlessed Redeemer, Living Word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2026-02-25T09:19:40Z</dcterms:created>
  <dcterms:modified xsi:type="dcterms:W3CDTF">2026-02-25T09:19:40Z</dcterms:modified>
</cp:coreProperties>
</file>