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తరం యువతరం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Tharam Yuvatharam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రాకడ సామీపమాయే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వార్త చాటను వేగిర రావే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Raakada Sameepamaaye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Vaartha Chaatanu Vegira Raave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కాకపోతే ఇంకెవ్వరు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కాకపోతే ఇంకెన్నడు ||రా సోదరీ||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Kaakapothe Inkevvaru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Kaakapothe Inkennadu       ||Raa Sodaree||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తరం యువతరం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యేసుకే అంకితం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Tharam Yuvatharam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Yesuke Ankitham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బలం యవ్వనం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యేసుకే సొంతము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 Yavvanam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Yesuke Sonthamu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 సోదరీ రారా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వార్త చాటుదాం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 Sodaree Raaraa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Vaarthanu Chaatudaam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 సోదరీ రారా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రాజ్యము స్థాపిద్దాం ||ఈ తరం||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 Sodaree Raaraa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Raajyamu Sthaapiddaam      ||Ee Tharam||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సేవ నానాటికి చల్లారిపోయెగా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సంపద మరి ఎందుకో అడుగంటిపోయెగా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Seva Naanaatiki Challaaripoyegaa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Sampada Mari Enduko Adugantipoyegaa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సేవ వ్యాపారమాయే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రక్షణ నిర్లక్ష్యమాయే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Seva Vyaapaaramaaye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Rakshana Nirlakshyamaaye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కాకపోతే ఇంకెవ్వరు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కాకపోతే ఇంకెన్నడు ||రా సోదరీ||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Kaakapothe Inkevvaru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Kaakapothe Inkennadu       ||Raa Sodaree||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నశించిపోయే ఆత్మలు ఎన్నో అల్లాడుచుండెనుగా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 చాటించే సైన్యం బహు తక్కువాయెగా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Nashinchipoye Aathmalu Enno Allaaduchundenugaa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Prema Chaatinche Sainyam Bahu Thakkuvaayegaa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2026-02-25T08:36:25Z</dcterms:created>
  <dcterms:modified xsi:type="dcterms:W3CDTF">2026-02-25T08:36:25Z</dcterms:modified>
</cp:coreProperties>
</file>