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పాపినినేనని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Paapininenani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॥పాపిని॥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॥Paapini॥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మార్చును బొందక - మలిన తరుణము - మరల లభింపదు ఓ మనసా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తీర్చుకాలమున తీర్చరి క్రీస్తని = తిరముగ నమ్ముము యేసుని మనసా ॥పాపిని॥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Maarchunu Bondaka - Malina Tharunamu - Marala Labhimpadu O Manasaa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Theerchukaalamuna Theerchari Kreesthani = Thiramuga Nammumu Yesuni Manasaa ॥Paapini॥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పాపినినేనని - ప్రభుపదములకడ - ప్రార్థన సేయుము ఓ మనసా - పాపుల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మిత్రుడు - ప్రభు యేసునికడ - పాపక్షమాపణ కలదో మనసా ॥పాపిని॥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Paapininenani - Prabhupadamulakada - Praarthana Seyumu O Manasaa - Paapula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Mithrudu - Prabhu Yesunikada - Paapakshamaapana Kalado Manasaa ॥Paapini॥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నరుని స్వనీతిచే - దొరుకదు మోక్షము - నరులను జూడకు యో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ధరనొక పుణ్యుడు - దరచినలేడని - పరమవేదములో గలదో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Naruni Svaneethiche - Dorukadu Mokshamu - Narulanu Joodaku Yo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Dharanoka Punyudu - Darachinaledani - Paramavedamulo Galado Manasaa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॥పాపిని॥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॥Paapini॥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ప్రకటన 251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Prakatana 251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జపతపములు మరి - యుపవాసములును - ఉపయోగింపవు ఓ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నెపముల జెప్పెడు - అపవాదిని విడి - కృపవాదినిగని బ్రతుకో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Japathapamulu Mari - Yupavaasamulunu - Upayogimpavu O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Nepamula Jeppedu - Apavaadini Vidi - Krupavaadinigani Brathuko Manasaa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॥పాపిని॥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॥Paapini॥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మానని ప్రేమచే - మనుజుల బ్రోవగ మానవుడయ్యెను ఓ మనసా మానుగ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గల్వరి - మ్రనిపై యేసుడు - ప్రాణము నొసగెను ఓ మనసా ॥పాపిని॥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Maanani Premache - Manujula Brovaga Maanavudayyenu O Manasaa Maanuga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Galvari - Mranipai Yesudu - Praanamu Nosagenu O Manasaa ॥Paapini॥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మరణము నొందియు - మరల సజీవుడై - మనుజుల కగుపడెనో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మరణ బంధముల - బరిమార్చిన ప్రభు - సరిరక్షకు లిక లేరిల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Maranamu Nondiyu - Marala Sajeevudai - Manujula Kagupadeno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Marana Bandhamula - Barimaarchina Prabhu - Sarirakshaku Lika Lerila Manasaa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2026-08-11T18:43:33Z</dcterms:created>
  <dcterms:modified xsi:type="dcterms:W3CDTF">2026-08-11T18:43:33Z</dcterms:modified>
</cp:coreProperties>
</file>