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నా యేసు కృపా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Naa Yesu Krupaa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గుర్తింపంతా నీవే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ప్రాణం సర్వం నీవే యేసయ్యా           ||నేనేమైయుంటినో||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Gurthimpanthaa Neeve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 Sarvam Neeve Yesayyaa          ||Nenemaiyuntino||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పాపము నను తరుమంగా నీలో దాచితివే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నీకు శిక్ష విధించను షాలోమ్ అంటివే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Paapamu Nanu Tharumangaa Neelo Daachithive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Neeku Shiksha Vidhinchanu Shaalom Antive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నేరపు మరణపు శిక్షను నీవు భరించితివే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ఇకపై పాపము చేయకని మార్గము చూపితివే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Nerapu Maranapu Shikshanu Neevu Bharinchithive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Ikapai Paapamu Cheyakani Maargamu Choopithive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మంచితనమే కలిగించె నాలో – మారు మనస్సేసయ్యా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నేనెంతగానో క్షమియించబడితిని – ఎక్కువగా ప్రేమించితివయ్యా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Manchithaname Kaliginche Naalo – Maaru Manassesayyaa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Nenenthagaano Kshamiyinchabadithini – Ekkuvagaa Preminchithivayyaa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మొదటి ప్రేమ నీవే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మొదటి స్థానము నీకే యేసయ్యా           ||నేనేమైయుంటినో||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Modati Prema Neeve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Modati Sthaanam Neeke Yesayyaa          ||Nenemaiyuntino||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పైరూపము లక్ష్యము చేసే నరుడవు కాదయ్యా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హృదయపు లోతును ఎరిగిన దేవుడు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Pairoopamu Lakshyamu Chese Narudavu Kaadayyaa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Hrudayapu Lothunu Erigina Devudu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నీవే కోరుకొని నా స్థితి మార్చావయ్యా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ప్రజలను నడిపింప అభిషేకించావయ్యా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Neeve Korukoni Naa Sthithi Maarchaavayyaa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Prajalanu Nadipimpa Abhishekinchaavayyaa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ఏముంది నాలో నీవింతగా నను – హెచ్చించుటకు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గొప్ప కృపకై – విరిగిన నా మనస్సేనయ్యా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Emundi Naalo Neevinthagaa Nanu – Hechchinchutaku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Goppa Krupakai – Virigina Naa Manassenayyaa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నేను జీవిస్తానయ్యా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ప్రేమను కథగా వివరిస్తానయ్యా           ||నేనేమైయుంటినో||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Nenu Jeevisthaanayyaa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Premanu Kathagaa Vivaristhaanayyaa          ||Nenemaiyuntino||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 మందిలో నీవు అతి సుందరుడవయ్యా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కాంక్షణీయుడవు నా ప్రియుడవు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 Mandilo Neevu Athi Sundarudavayyaa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Kaankshaneeyudavu Naa Priyudavu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నా యేసు కృపా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కృపా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Naa Yesu Krupaa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Krupaa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నీకంటే నను ప్రేమించే ప్రేమికుడెవరయ్యా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విడనాడని స్నేహితుడా నా మంచి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Neekante Nanu Preminche Premikudevarayyaa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Vidanaadani Snehithudaa Naa Manchi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 నేను నాలోన నీవు – ఏకాత్మ అయితిమయ్యా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జీవించువాడను ఇక నేను కాను – నా యందు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Neelona Nenu Naalona Neevu – Ekaathma Aithimayyaa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Jeevinchuvaadanu Ika Nenu Kaanu – Naa Yandu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మనసే నా దర్శనమేసయ్యా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మాటే నా మనుగడ యేసయ్యా            ||నేనేమైయుంటినో||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Manase Naa Darshanamesayyaa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Maate Naa Manugada Yesayyaa          ||Nenemaiyuntino||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నన్ను ముందుగానే నిర్ణయించితివే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పిలిచి నీ నీతినిచ్చి మహిమపరచితివే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Nannu Mundugaane Nirnayinchithive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Pilichi Nee Neethinichchi Mahimaparachithive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నేనేమైయుంటినో అందుకు కాదయ్యా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క్రియలను బట్టి అసలే కాదయ్యా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Nenemaiyuntino Anduku Kaadayyaa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Kriyalanu Batti Asale Kaadayyaa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చూపావు ప్రేమ నాపై – పిలిచావు నన్ను కృపకై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జనములకు ప్రవక్తగా నను నియమించావయ్యా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Choopaavu Prema Naapai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Pilichaavu Nannu Krupakai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గర్భమునందే ప్రతిష్టించావయ్యా (2)     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Janamulaku Pravakthagaa Nanu Niyaminchaavayyaa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Garbhamunande Prathishtinchaavayyaa (2)        ||Krupa||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నువ్వు చూపిన ప్రేమ ఎంతో గొప్పదయ్యా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కలలోనైనా నిన్ను మరువనెలేనయ్యా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Nuvvu Choopina Prema Entho Goppadayyaa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Kalalonainaa Ninnu Maruvanelenayyaa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 చూచి ఎరిగా నిన్ను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 జీవముకంటె ఉత్తమమైనదయ్యా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 Choochi Erigaa Ninnu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 Jeevamukante Uththamamainadayyaa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ధ్వజమే పైకెత్తి నాపై – నన్నాకర్షించావయ్యా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నువ్వులేని నన్ను ఊహించలేను – నా శిరస్సు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Dhwajame Paikeththi Naapai – Nannaakarshinchaavayyaa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Nuvvuleni Nannu Oohinchalenu – Naa Shirassu Neevayyaa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2026-02-25T08:46:45Z</dcterms:created>
  <dcterms:modified xsi:type="dcterms:W3CDTF">2026-02-25T08:46:45Z</dcterms:modified>
</cp:coreProperties>
</file>