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Holly and the Ivy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holly and the ivy,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holly and the ivy,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they are both full grown,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they are both full grown,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all the trees that are in the wood,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all the trees that are in the wood,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holly bears the crown.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holly bears the crown.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the rising of the sun,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the rising of the sun,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running of the deer,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running of the deer,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playing of the merry organ,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playing of the merry organ,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Sweet singing in the choir.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Sweet singing in the choir.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holly bears a blossom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holly bears a blossom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white as lily flower,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white as lily flower,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Mary bore sweet Jesus Christ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Mary bore sweet Jesus Christ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 our sweet Savior.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 our sweet Savior.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the rising of the sun,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the rising of the sun,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running of the deer,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running of the deer,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playing of the merry organ,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playing of the merry organ,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Sweet singing in the choir.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Sweet singing in the choir.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holly bears a berry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holly bears a berry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red as any blood,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red as any blood,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Mary bore sweet Jesus Christ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Mary bore sweet Jesus Christ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do poor sinners good.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do poor sinners good.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the rising of the sun,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the rising of the sun,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running of the deer,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running of the deer,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playing of the merry organ,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playing of the merry organ,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Sweet singing in the choir.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Sweet singing in the choir.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holly bears a prickle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holly bears a prickle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sharp as any thorn,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sharp as any thorn,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Mary bore sweet Jesus Christ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Mary bore sweet Jesus Christ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Christmas Day in the morn.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Christmas Day in the morn.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the rising of the sun,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the rising of the sun,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running of the deer,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running of the deer,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playing of the merry organ,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playing of the merry organ,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Sweet singing in the choir.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Sweet singing in the choir.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holly bears a bark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holly bears a bark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bitter as any gall,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bitter as any gall,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Mary bore sweet Jesus Christ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Mary bore sweet Jesus Christ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to redeem us all.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to redeem us all.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the rising of the sun,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the rising of the sun,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running of the deer,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running of the deer,</a:t>
            </a:r>
            <a:endParaRPr lang="en-US" sz="4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playing of the merry organ,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playing of the merry organ,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Sweet singing in the choir.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Sweet singing in the choir.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2026-09-28T23:59:17Z</dcterms:created>
  <dcterms:modified xsi:type="dcterms:W3CDTF">2026-09-28T23:59:17Z</dcterms:modified>
</cp:coreProperties>
</file>