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దయాళుడా నీ కృప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Dhayaaludaa Nee Krupa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దయాళుడా నీ కృప నిత్యముండును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మహోన్నతుడా నీ కృప నిత్యముండును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Dhayaaludaa Nee Krupa Nithyamundunu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Mahonnathudaa Nee Krupa Nithyamundunu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నిత్యముండును నీ కృప నిత్యముండును (4)          ||దయాళుడా||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Nithyamundunu Nee Krupa Nithyamundunu (4)      ||Dhayaaludaa||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ఆపదలో చిక్కినప్పుడు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ఆలోచన లేనప్పుడు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Aapadhalo Chikkinappudu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Aalochana Lenappudu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అంతా శూన్యంగా మారినప్పుడు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ఆవేదన మదిని నిండినప్పుడు (2)        ||నిత్యముండును||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Anthaa Shoonyamgaa Maarinappudu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Aavedhana Madhini Nindinappudu (2)         ||Nithyamundunu||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కన్నీళ్లే ఆగినప్పుడు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దరికెవ్వరు రానప్పుడు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Kanneelle Aaganappudu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Dharikevvaru Raanappudu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ఓదార్చే వారెవ్వరు లేనప్పుడు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ఒంటరితనమే నాలో మిగిలినప్పుడు (2)        ||నిత్యముండును||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Odaarche Vaarevvaru Lenappudu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Ontarithaname Naalo Migilinappudu (2)         ||Nithyamundunu||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2026-02-25T09:08:32Z</dcterms:created>
  <dcterms:modified xsi:type="dcterms:W3CDTF">2026-02-25T09:08:32Z</dcterms:modified>
</cp:coreProperties>
</file>