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దలంచు సుమి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Dalanchu Sumi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దలంచు సుమి - పశ్చా - త్తాపముం బొందు సుమి = దాపని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పాదంబులబడి - పాపము వీడు సుమి ॥పాపము॥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Dalanchu Sumi - Pashchaa - Ththaapamun Bondu Sumi = Daapani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Paadambulabadi - Paapamu Veedu Sumi ॥Paapamu॥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 చేయకు మో - యేసుని - గాయము రేపకుమి = పాయక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చేసిన మనసా - కాయండు యేసు సుమి ॥పాపము॥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 Cheyaku Mo - Yesuni - Gaayamu Repakumi = Paayaka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Chesina Manasaa - Kaayandu Yesu Sumi ॥Paapamu॥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గంతులు వేయకుమో - యేసుని - చెంతకు జేరు సుమి = వింతంగం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గ్రీస్తుని రక్షణ్యామృత - బిందువు గోరు సుమి ॥పాపము॥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Ganthulu Veyakumo - Yesuni - Chenthaku Jeru Sumi = Vinthanggan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Greesthuni Rakshanyaamrutha - Binduvu Goru Sumi ॥Paapamu॥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 ధరన్నమ్మకుమి - ఆత్మకు - శోధన లుండు సుమో = శోధన మాన్నెడు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క్రీస్తును నమ్మి శ్రద్ధగ నుండు సుమో ॥పాపము॥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 Dharannammakumi - Aathmaku - Shodhana Lundu Sumo = Shodhana Maannedu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Kreesthunu Nammi Shraddhaga Nundu Sumo ॥Paapamu॥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తెగువ బోరాడు సుమి- రిపునకు - బెగ్గిలవద్దు సుమి = తెగువగు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ఖడ్గమును బట్టి - పగతునిం గెలు సుమో ॥పాపము॥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Theguva Boraadu Sumi- Ripunaku - Beggilavaddu Sumi = Theguvagu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Khadgamunu Batti - Pagathunin Gelu Sumo ॥Paapamu॥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అంతము వచ్చు సుమి - రక్షణ - అంతలో వెదకు సుమి =అంత రంగు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డగు క్రీస్తు రక్షకుని - చెంతను జేరు సుమి ॥పాపము॥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Anthamu Vachchu Sumi - Rakshana - Anthalo Vedaku Sumi =Antha Ranggu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Dagu Kreesthu Rakshakuni - Chenthanu Jeru Sumi ॥Paapamu॥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2026-08-11T18:43:36Z</dcterms:created>
  <dcterms:modified xsi:type="dcterms:W3CDTF">2026-08-11T18:43:36Z</dcterms:modified>
</cp:coreProperties>
</file>