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సర్వోన్నతమైన దైవమునకి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Sarvonnathamaina Daivamunaki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పరమ జనకుని మహిమన్ - పరిశుద్ధాత్మైక్యంబై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సరణి మాకై యున్న సర్వోన్నత ప్రభో ||మహిమ||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Parama Janakuni Mahiman - Parishuddhaathmaikyambai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Sarani Maakai Yunna Sarvonnatha Prabho ||Mahima||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సర్వోన్నతమైన దైవమునకి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 సమాధానానుగ్రహము గలుగున్ ప్రభో ||మహిమ||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Sarvonnathamaina Daivamunaki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 Samaadhaanaanugrahamu Galugun Prabho ||Mahima||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నిన్ను స్తోత్రించుచు - నిన్ను పూజించుచు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మహిమపర్చుచున్నాము లోక ప్రభో ||మహిమ||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Ninnu Sthothrimchuchu - Ninnu Poojimchuchu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Mahimaparchuchunnaamu Loka Prabho ||Mahima||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ప్రభువైన దేవుండా - పరమండలపు రాజా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ప్రబలంబు గల తండ్రి పరిశుద్ధంబగు ప్రభో ||మహిమ||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Prabhuvaina Devumdaa - Paramamdalapu Raajaa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Prabalambu Gala Thamdri Parishuddhambagu Prabho ||Mahima||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వినయంబుతో నీదు - ఘన మహిమార్థంబై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వందనము లర్పించి వినుతింతుము సత్ప్రభో ||మహిమ||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Vinayambutho Needu - Ghana Mahimaarthambai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Vamdanamu Larpimchi Vinuthimthumu Sathprabho ||Mahima||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జనితైక పుత్రుడగు - ఘన క్రీస్తేసు ప్రభు దేవుని గొర్రెపిల్ల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జనకుని కుమారుడ ప్రభో ||మహిమ||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Janithaika Puthrudagu - Ghana Kreesthesu Prabhu Devuni Gorrepilla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Janakuni Kumaaruda Prabho ||Mahima||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ధర పాపములమోయు - వరపుణ్య శీలుండా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కరుణించి మా బీద మొరలాలించుము ప్రభో ||మహిమ||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Dhara Paapamulamoyu - Varapunya Sheelumdaa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Karunimchi Maa Beeda Moralaalimchumu Prabho ||Mahima||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తండ్రియైన దేవుని - దక్షిణ భాగమున గూర్చుండి యున్నావు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జూపుమి సత్ప్రభో ||మహిమ||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Thamdriyaina Devuni - Dakshina Bhaagamuna Goorchumdi Yunnaavu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Joopumi Sathprabho ||Mahima||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పరిశుద్ధుడవు నీవే - పరమ ప్రభుడవు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దురితాత్ములను గాన మరణంబైతివి ప్రభో ||మహిమ||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Parishuddhudavu Neeve - Parama Prabhudavu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Durithaathmulanu Gaana Maranambaithivi Prabho ||Mahima||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2026-08-11T18:41:29Z</dcterms:created>
  <dcterms:modified xsi:type="dcterms:W3CDTF">2026-08-11T18:41:29Z</dcterms:modified>
</cp:coreProperties>
</file>