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ఆశ్రయము నీవే దేవా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Aashrayamu Neeve Devaa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ఆశ్రయము నీవే దేవా మా జీవితయాత్రలో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Aashrayamu Neeve Devaa Maa Jeevithayaathralo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ఆధారము నీవే దేవా ఈ లోకయాత్రలో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Aadhaaramu Neeve Devaa Ee Lokayaathralo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 కోట నీవే మా కేడెము నీవే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 Kota Neeve Maa Kedemu Neeve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మా రక్షణ శృంగమా (2)    ||ఆశ్రయము||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Maa Rakshana Shrungamaa (2) ||Aashrayamu||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నీ వెలుగు లేనిదే మా త్రోవను చూడలేమయ్యా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Nee Velugu Lenide Maa Throvanu ChoodalEmayyaa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వాక్యము లేనిదే మేము నడువలేమయ్యా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Vaakyamu Lenide Memu NaduvalEmayyaa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కృపాబాహుళ్యమే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Krupaa Baahulyame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మమునింతవరకు ఆదరించెను (2)    ||ఆశ్రయము||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Mamuninthavaraku Aadarinchenu (2) ||Aashrayamu||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నీ రక్షణ లేనిదే నీ రాజ్యము చేరలేమయ్యా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Nee Rakshana Lenide Nee Raajyamu CheralEmayyaa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క్షమాభిక్ష లేనిదే నీ కరుణనను పొందలేమయ్యా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Kshamaabhiksha Lenide Nee Karunanu PondalEmayyaa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ప్రేమ వాత్స్యాలమే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Prema Vaathsalyame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మమునింతవరకు రక్షించెను (2)    ||ఆశ్రయము||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Mamuninthavaraku Rakshinchenu (2) ||Aashrayamu||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నీ జీవము లేనిదే మరణమును గెలువలేమయ్యా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Nee Jeevamu Lenide Maranamunu GeluvalEmayyaa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పునరుత్ధాన శక్తి లేనిదే నిన్నెదుర్కొలేమయ్యా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Punarutthaana Shakthi Lenide NinnedurkolEmayyaa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సిలువ రక్తధారలే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Siluva Rakthadhaarale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మమునింతవరకు బ్రతికించెను (2)    ||ఆశ్రయము||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Mamuninthavaraku Brathikinchenu (2) ||Aashrayamu||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2026-10-28T07:20:43Z</dcterms:created>
  <dcterms:modified xsi:type="dcterms:W3CDTF">2026-10-28T07:20:43Z</dcterms:modified>
</cp:coreProperties>
</file>