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వాక్యమే శరీర ధారియై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Vaakyame Shareera Dhaariyai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వాక్యమే శరీర ధారియై వసించెను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జీవమై శరీరులను వెలిగింపను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Vaakyame Shareera Dhaariyai Vasinchenu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Jeevamai Shareerulanu Veligimpanu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 ఆ…. ఆ… ఆ….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Aa… Aa…. Aa… Aa….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కృపయు సత్యములు –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నిమ్మళము –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Krupayu Sathyamulu –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Nimmalamu –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కలసి మెలసి – భువిలో దివిలో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సత్యము మొలకై నిలచెను      ||వాక్యమే||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Kalasi Melasi – Bhuvilo Divilo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Sathyamu Molakai Nilachenu      ||Vaakyame||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–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ఆలోచనకర్త –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–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Aalochanakartha –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నిత్యుడైన – తండ్రి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 – భువినుదయించెను        ||వాక్యమే||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Nithyudaina – Thandri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 – Bhuvinudayinchenu      ||Vaakyame||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దేవుండే –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నరులలో నరుడై –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Devunde –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Narulalo Narudai –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 చాచి – కనికరించి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 జన్మములో మనుజుల మలచే        ||వాక్యమే||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 Chaachi – Kanikarinchi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 Janmamulo Manujula Malache       ||Vaakyame||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2026-02-25T09:35:34Z</dcterms:created>
  <dcterms:modified xsi:type="dcterms:W3CDTF">2026-02-25T09:35:34Z</dcterms:modified>
</cp:coreProperties>
</file>