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కృపాతిశయము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Krupaathishayamu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అన్యురాలైన ఆ రూతును ధన్యురాలుగా మార్చినది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నను దీవించగా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Anyuraalaina Aa Roothunu Dhanyuraalugaa Maarchinadi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Nanu Deevinchagaa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శాపము నాపై పనిచేయదు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Shaapamu Naapai Panicheyadu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ఆరోగ్యం ఉద్యోగం ఉన్నాయంటే కేవలము నీ కృప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మెతుకు బ్రతుకు ఉన్నాయంటే కేవలము నీ కృప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Aarogyam Udyogam Unnaayante Kevalamu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Methuku Brathuku Unnaayante Kevalamu Nee Krupa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కృపతోనే రక్షణ ఇచ్చావు నా క్రియల వలన కానే కాదు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రుణస్తుడను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Krupathone Rakshana Ichchaavu Naa Kriyala Valana Kaane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Runasthudanu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యందే నిత్యము అతిశయము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Yande Nithyamu Athishayamu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ఇల్లు వాహనమున్నాయంటే నీదు కృపాదానమే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ధనము ఉన్న అంటే నీదు కృపాదానమే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 Vaahanamunnaayante Needu Krupaadaaname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Dhanamu Unna Ante Needu Krupaadaaname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అర్హత నాలో లేకున్ననూ కృపా భిక్షయే నా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కృతజ్ఞుడను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Arhatha Naalo Lekunnanu Krupaa Bhikshaye Naa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Kruthagnudanu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పాడెదను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Paadedanu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ప్రియులే నన్ను విడనాడినా శోకమే నా లోకమా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అనాథగానే మిగిలానే నా కథ ముగిసినదే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Priyule Nannu Vidanaadinaa Shokame Naa Lokamaa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Anaathagaane Migilaane Naa Katha Mugisinade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కుడి చేతిలో ఉంచగనే బెన్యామిను వంతుగా మారె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ఐదంతలాయె నా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Kudi Chethilo Unchagane Benyaaminu Vanthugaa Maare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Aidanthalaaye Naa Bhaagyamu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కృపాతిశయమును అనునిత్యము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కీర్తించెద తరతరములకు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Krupaathishayamunu Anunithyamu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Keerthincheda Tharatharamulaku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విధిరాతనే మార్చె నీ కృప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Vidhiraathane Maarche Nee Krupa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విశ్వాస్యతను నే ప్రచురింతును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Vishwaasyathanu Ne Prachurinthunu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కృప.. నీ కృప.. ఆకాశము కంటె హెచ్చైనది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మౌనిగా ఎటులుండెద - సాక్షిగా ప్రచురించక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Krupa.. Nee Krupa.. Aakaashamu Kante Hechchainadi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Mounigaa Etulundeda - Saakshigaa Prachurinchaka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తుది శ్వాస వరకు - నీ చెంత చేరే వరకు (2)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Thudi Shwaasa Varaku - Nee Chentha Chere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ఇంకా బ్రతికి ఉన్నామంటే కేవలము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ఇంకా సేవలో ఉన్నామంటే కేవలము నీ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Inkaa Brathiki Unnaamante Kevalamu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Inkaa Sevalo Unnaamante Kevalamu Nee Krupa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మంచితనము లేకున్ననూ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కొనసాగించినది నీ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Manchithanamu Lekunnanu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Konasaaginchinadi Nee Krupa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నిలబెట్టుకున్నది నీ కృప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Nilabettukunnadi Nee Krupa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 తరములుగా వెంటాడిన మోయాబు శాపము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శరణు వేడగా మార్చెనే వేయి తరముల్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Tharamulugaa Ventaadina Moyaabu Shaapamu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Sharanu Vedagaa Maarchene Veyi Tharamul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2026-07-21T08:33:46Z</dcterms:created>
  <dcterms:modified xsi:type="dcterms:W3CDTF">2026-07-21T08:33:46Z</dcterms:modified>
</cp:coreProperties>
</file>