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శ్రేష్టండెల్లవారిలోను మా యేసువే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Shreshtandellavaarilonu Maa Yesuve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శ్రేష్టండెల్లవారిలోను 8. ప్రేమమూర్తి సత్యవర్తి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యేసువే మా యేసువే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Shreshtandellavaarilonu 8. Premamoorthi Sathyavarthi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Yesuve Maa Yesuve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తల్లికంటె ప్రియుడౌను ఇహపరభాగ్యమిచ్చు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యేసువే మా యేసువే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Thallikante Priyudaunu Ihaparabhaagyamichchu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Yesuve Maa Yesuve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లోకస్నే హమస్థిరంబు క్రీస్తుకిమ్ము నీదుయాత్మ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నేండు ప్రేమరేపు కక్ష నీకు శాంతినిచ్చి కాచి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Lokasne Hamasthirambu Kreesthukimmu Needuyaathma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Nendu Premarepu Kaksha Neeku Shaanthinichchi Kaachi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స్థిరుదైన మిత్రుడౌను తుదింజేర్చు మోక్షమందు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యేసువే. మా యేసువే.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Sthirudaina Mithrudaunu Thudinjerchu Mokshamandu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Yesuve. Maa Yesuve.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నాకు నిత్యజీవమౌను 4. బాధనొందు మేము చేర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యేసువే మా యేసువా!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Naaku Nithyajeevamaunu 4. Baadhanondu Memu Chera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Yesuve Maa Yesuvaa!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సర్వమందు సర్వమౌను మాకు హర్ష మిచ్చినావు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యేసువే మా యేసువా!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Sarvamandu Sarvamaunu Maaku Harsha Michchinaavu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Yesuve Maa Yesuvaa!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మేలుకొల్పి ప్రోచి ఇహమందు నడిపించు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శుద్ధిచేసి ప్రేమతోడ అవసానకాలమందు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Melukolpi Prochi Ihamandu Nadipinchu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Shuddhichesi Premathoda Avasaanakaalamandu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తన మందంజేర్చె మోక్షసౌఖ్య మొందనిమ్ము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యేసువే. మా యేసువా!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Thana Mandanjerche Mokshasaukhya Mondanimmu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Yesuve. Maa Yesuvaa!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2026-08-11T18:42:25Z</dcterms:created>
  <dcterms:modified xsi:type="dcterms:W3CDTF">2026-08-11T18:42:25Z</dcterms:modified>
</cp:coreProperties>
</file>