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లోకమును విడచి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Lokamunu Vidachi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లోకమును విడచి వెళ్ళవలెనుగా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సర్వమిచ్చటనే విడువవలెన్ – విడువవలెన్     ||లోకమును||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Lokamunu Vidachi Vellavalenugaa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Sarvamichchatane Viduvavalen – Viduvavalen      ||Lokamunu||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యాత్రికులము ఈ దుష్ట లోకములో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పాడు లోకములో మనకేది లేదు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Yaathrikulamu Ee Dushta Lokamulo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Paadu Lokamulo Manakedi Ledu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 విషయమందైన గర్వించలేము (2) గర్వించలేము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జాగ్రత్తగానే నడచుకొనెదము (2)      ||లోకమును||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Ae Vishayamandaina Garvinchalemu (2) Garvinchalemu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Jaagratthagaane Nadachukonedamu (2)        ||Lokamunu||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 ఈర్ష్య కపటా ద్వేషాలు విడచి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నిజ ప్రేమతోనే జీవించెదాము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 Eershya Kapataa Dweshaalu Vidachi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Nija Premathone Jeevinchedaamu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నిష్కళంకులమై శుద్ధులమై (2) శుద్ధులమై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పరిపూర్ణతను చేపట్టుదాము (2)      ||లోకమును||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Nishkalankulamai Shuddhulamai (2) Shuddhulamai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Paripoornathanu Chepattudaamu (2)        ||Lokamunu||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ఆత్మీయ నేత్రాలతో చూచెదాము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ఎంతా అద్భుతమో సౌందర్య నగరం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Aathmeeya Nethraalatho Choochedaamu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Enthaa Adbhuthamo Soundarya Nagaram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ప్రభువు చెంతకు వెళ్ళెదము (2) వెళ్ళెదము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విజయోత్సవముతో ప్రవేశించెదము (2)      ||లోకమును||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Prabhuvu Chenthaaku Velledamu (2) Velledamu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Vijayothsavamutho Praveshinchedamu (2)        ||Lokamunu||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2026-02-25T09:08:55Z</dcterms:created>
  <dcterms:modified xsi:type="dcterms:W3CDTF">2026-02-25T09:08:55Z</dcterms:modified>
</cp:coreProperties>
</file>