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 your Blessings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So, amid the conflict whether great or small,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be disheartened, God is over all;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 your many blessings, angels will attend,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and comfort give you to your journey’s end. || Count 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upon life’s billows you are tempest tossed,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you are discouraged, thinking all is lost,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 your many blessings, name them one by 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it will surprise you what the Lord hath done.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 your blessings, name them one by 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 your blessings, see what God hath done!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 your blessings, name them one by 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it will surprise you what the Lord hath done.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ever burdened with a load of care?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the cross seem heavy you are called to bear?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 your many blessings, every doubt will fly,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 will keep singing as the days go by. || Count 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you look at others with their lands and gold,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 that Christ has promised you His wealth untold;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 your many blessings. Wealth can never buy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reward in heaven, nor your home on high. || Count 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2026-02-25T08:38:22Z</dcterms:created>
  <dcterms:modified xsi:type="dcterms:W3CDTF">2026-02-25T08:38:22Z</dcterms:modified>
</cp:coreProperties>
</file>